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B09A3-DECD-4E14-B41A-C705D2CB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CE2EF-F85C-48BC-9D56-5F4D34E8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060B7-130D-4E0E-B146-928B18187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F99E3-6E63-445F-B144-DAB889AE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8D56EB-4383-4F5D-ABD8-E93CFC47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420F6-706C-4812-8E74-BBB3585D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75143-F17F-4474-AFE7-7F2F4E24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08EB4-021E-4C7C-BBC2-EB0D5046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0F959-F456-488D-B450-7BF3D815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D1BE9-BAB8-4631-84D5-C18CCF7D1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86E85-46A5-4F59-B0C0-BF6E99E3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20212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垃圾分类和回收利用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回收利用途径与措施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垃圾分类与回收利用效果评估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指按照垃圾的成分、属性、利用价值、对环境影响及现有处理方式，分离成同类或异类的若干种类，并进行分类投放、收集、运输和处理的整个过程。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实现垃圾减量化、资源化和无害化，促进经济、社会和环境的可持续发展。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我国垃圾分类起步较晚，但近年来政府加大了推进力度，部分城市已经实施强制分类，并取得了一定成效。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发达国家垃圾分类历史悠久，分类制度较为完善，回收利用率高，为资源节约和环境保护做出了积极贡献。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《固体废物污染环境防治法》、《城市生活垃圾分类及其评价标准》等法规和标准，为垃圾分类提供了法律保障和评价标准。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各地政府结合实际制定了一系列地方性法规和政策，如《上海市生活垃圾管理条例》等，推动垃圾分类工作的落地实施。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14" r="81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在家庭生活垃圾产生源头，按照可回收物、有害垃圾、湿垃圾和干垃圾等不同类别进行分类投放。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在机关、企事业单位等办公场所，实施垃圾分类制度，设置分类收集容器，引导员工分类投放垃圾。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在公共场所如学校、商场、酒店等设置垃圾分类收集设施，加强宣传引导，提高市民分类意识。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通过专业的回收企业或机构，对可回收物进行统一收集、运输和处理，实现资源再利用。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建立有害垃圾回收网络，对废电池、废灯管、废药品等有害垃圾进行专门收集和处理，避免环境污染。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采用生物处理等技术手段，对厨余垃圾进行资源化利用，生产有机肥料或生物燃料等。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可回收物回收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有害垃圾回收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厨余垃圾回收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互联网+应用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技术手段辅助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通过对垃圾分类相关数据的收集和分析，发现问题、优化管理，推动垃圾分类工作的持续改进。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借助互联网和移动应用等技术手段，提供便捷的垃圾分类信息查询、在线预约回收等服务，提高市民参与度和便利性。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运用图像识别、深度学习等技术手段，开发智能垃圾分类系统，提高垃圾分类的准确性和效率。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回收利用途径与措施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塑料类回收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纸质类回收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金属类回收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玻璃类回收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可回收物资源化利用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通过金属回收企业或机构，将废金属进行熔炼、提纯等处理，再加工成新的金属制品。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将废纸进行破碎、脱墨、浆化等处理，再加工成纸浆，用于制造再生纸和纸制品。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通过专业的塑料回收机构或企业，将废弃塑料进行清洗、破碎、造粒等处理，再加工成新的塑料制品。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将废玻璃进行清洗、破碎、熔化等处理，再加工成新的玻璃制品或用于制造其他玻璃制品。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有害垃圾安全处置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电池类处置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通过专业的电池回收机构或企业，对废弃电池进行安全处理，防止其中的有害物质对环境和人体造成危害。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灯管类处置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将废弃灯管交给专业的回收机构或企业，进行安全处理，避免灯管破碎后释放有害物质。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药品类处置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通过药品回收机构或企业，对过期药品进行安全处理，防止药品随意丢弃对环境造成污染。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通过生物处理技术，将厨余垃圾进行堆肥发酵，生成有机肥料用于农业生产。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将灰土垃圾进行填埋处理，同时采取防止污染的措施，如铺设防渗膜、设置渗滤液收集系统等。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灰土垃圾处理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对于其他无法回收的垃圾，可采取焚烧、热解等无害化处理方式，减少垃圾对环境的影响。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其他无害化处理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其他垃圾无害化处理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https://d.book118.com/435320212303011101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2024-09-10T09:58:57.229</cp:lastPrinted>
  <dcterms:created xsi:type="dcterms:W3CDTF">2024-09-10T01:58:57Z</dcterms:created>
  <dcterms:modified xsi:type="dcterms:W3CDTF">2024-09-10T01:58:59Z</dcterms:modified>
</cp:coreProperties>
</file>