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313DF-6464-47D5-9F15-9351584A8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86615-FE90-435F-AA75-D2E091F6E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A8927-5AE8-4B52-A71D-0B101C00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1B025-DD36-4CDC-8C5D-1B0E7CABF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F87E2-836A-48F5-97DA-4194DDC01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6FD16-E982-4E6B-81C4-8F9CD53E8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9FEE9-10CF-48BD-8271-56A77020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D6AC0-21DE-4F9B-9263-18D0D77C0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B0863-3929-45D9-BB31-7E351854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0F5A6-57BD-424D-AE27-56F25A2B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83727-C210-48B5-8D80-10B8BFFE4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202202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煤矿安全技术改造项目经营分析报告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技术改造方案设计与实施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项目进度管理与执行情况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项目质量管理与成果评价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项目经验教训总结与未来展望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煤矿事故频发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近年来，煤矿事故仍然时有发生，给人民生命财产安全带来严重威胁。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部分煤矿安全技术水平较低，难以满足现代煤矿安全生产的需求。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尽管国家加大了对煤矿安全的监管力度，但仍存在一些监管漏洞和不足。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通过技术改造，可以引入先进的安全技术和设备，提高煤矿的安全生产水平。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提高煤矿安全水平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技术改造有助于推动煤炭行业向安全、高效、环保的方向发展，实现可持续发展。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促进煤炭行业可持续发展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技术改造可以提高企业的生产效率和管理水平，从而增强企业的市场竞争力。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技术改造必要性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目标：通过实施安全技术改造项目，提高煤矿的安全生产水平，降低事故发生率，保障人民生命财产安全。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引入先进的安全技术和设备，提升煤矿的安全防范能力。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完善煤矿安全管理制度和流程，提高安全管理水平。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加强员工安全培训和教育，提高员工的安全意识和操作技能。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建立完善的事故应急处理机制，确保在发生事故时能够及时、有效地进行处置。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技术改造方案设计与实施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通过技术改造，提高煤矿生产效率，降低事故风险，保障员工生命安全。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遵循科学性、先进性、实用性、经济性等原则。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改造范围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涵盖煤矿采掘、运输、通风、排水等各个环节。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技术改造方案概述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智能化采掘技术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采用先进的自动化控制系统，实现采掘设备的远程操控和自主导航。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高效通风技术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优化通风系统设计，提高通风效率，降低瓦斯等有害气体浓度。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集成化安全管理平台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构建集监测、预警、应急于一体的安全管理平台，实现全方位、实时化的安全管理。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利用大数据、人工智能等技术，为煤矿安全管理提供智能化决策支持。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绿色环保开采技术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研发绿色环保的开采技术，减少煤炭开采对环境的影响。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实施方案与步骤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确保技术改造所需的人力、物力、财力等资源得到充分保障。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组建专业的技术支持团队，为技术改造提供全程技术支持和服务。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开展针对新技术、新设备的培训活动，提高员工技能水平；同时积极推广新技术、新设备的应用，促进煤矿行业的科技进步。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制定详细的技术改造实施计划，明确各项任务的时间节点和责任人。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项目投资与财务分析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项目总投资额为XX亿元，其中包括设备购置、基础设施建设、技术研发等多个方面的投入。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按照项目需求，投资结构分为设备投资、技术研发投资、基础设施建设投资等，各部分占比分别为XX%、XX%和XX%。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投资规模及结构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项目资金来源主要包括企业自筹资金、银行贷款、政府补助等，其中企业自筹资金占比XX%，银行贷款占比XX%，政府补助占比XX%。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企业通过与银行合作，获得长期低息贷款；同时积极争取政府相关部门的支持和补助资金，降低项目资金成本。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筹措方式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资金来源与筹措方式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经济效益预测与评估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根据市场调研和项目规划，预计项目投产后可实现年销售收入XX亿元，年利润XX亿元，投资回收期约为XX年。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通过对比行业平均水平及类似项目经济效益数据，该项目经济效益良好，具有较高的盈利能力和市场竞争力。同时，项目的实施将带动相关产业的发展，促进区域经济增长。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https://d.book118.com/435320220223011104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2024-09-14T11:50:49.289</cp:lastPrinted>
  <dcterms:created xsi:type="dcterms:W3CDTF">2024-09-14T03:50:49Z</dcterms:created>
  <dcterms:modified xsi:type="dcterms:W3CDTF">2024-09-14T03:50:51Z</dcterms:modified>
</cp:coreProperties>
</file>