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0B680-EA6B-4ECB-8FFE-E3346EC4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D75D2-E3F9-4F8E-A2A6-503086804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98053-2881-4335-9A1A-6550C962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DA03B-76F5-4753-9CA2-A54C84E11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0BB5D-5A2E-4AAF-A979-CFC0444E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53F2D-6254-48DA-9817-9B211CC3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10CD4-E84A-4E22-948A-B4ABEE39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87D3D-4C0F-40C1-B2E4-27D354FB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C7724-83CE-4FA8-924F-E1A8E041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90440-0EAE-48D7-A032-3847444E2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6C6D1-1D35-4BBE-B9EA-2730D93A5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211333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铝基覆盖版项目立项报告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项目风险分析与应对措施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项目组织管理与运营模式创新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铝基覆盖版作为一种新型材料，在电子、通信、航空航天等领域得到广泛应用，具有重量轻、强度高、耐腐蚀等优点。目前，国内铝基覆盖版行业处于快速发展阶段，市场规模不断扩大，技术水平不断提高。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不断增长，铝基覆盖版行业将继续保持快速发展态势。未来，行业将朝着更高性能、更低成本、更环保的方向发展，同时，新兴应用领域如新能源汽车、可穿戴设备等也将为铝基覆盖版行业带来新的发展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铝基覆盖版行业现状及发展趋势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4167" b="4167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铝基覆盖版市场的不断扩大，现有产能已无法满足市场需求，急需扩大生产规模。此外，当前国内铝基覆盖版行业在技术、品质等方面与国际先进水平存在一定差距，需要通过项目建设提升技术水平、提高产品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项目建设将有助于提高国内铝基覆盖版的自给率，降低对进口产品的依赖程度，促进相关产业链的发展。同时，项目的实施将创造更多的就业机会，带动地方经济发展，具有良好的社会效益和经济效益。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随着电子、通信、航空航天等行业的快速发展，铝基覆盖版的市场需求不断增长。特别是在5G、物联网等新兴技术的推动下，铝基覆盖版的应用领域将进一步拓展。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目前，国内铝基覆盖版市场竞争激烈，众多企业纷纷进入该领域。为了在竞争中脱颖而出，企业需要不断提高技术水平、降低生产成本、优化产品品质。因此，项目建设将有助于企业在市场竞争中取得优势地位。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本项目旨在建设一条年产XX万平方米铝基覆盖版的生产线，以满足国内外市场对高品质铝基覆盖版的需求。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项目产品主要定位于中高端市场，面向电子、通讯、航空航天等领域的高端客户。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包括生产车间、仓库、办公楼等配套设施的建设，以及生产设备的购置和安装。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项目总占地面积XX平方米，总建筑面积XX平方米，其中生产车间面积XX平方米，仓库面积XX平方米，办公楼面积XX平方米。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建设内容与规模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技术方案选择及依据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采用先进的铝基覆盖版生产工艺和技术，包括高精度铝板加工、表面处理、覆膜等关键技术环节。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该技术方案具有成熟度高、生产效率高、产品质量稳定等优点，能够满足高端客户的需求，提高项目的市场竞争力。同时，该技术方案符合国家相关产业政策和环保要求。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选择依据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包括设备购置、安装、调试等费用。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流动资金投资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用于项目运营过程中的原材料采购、工资支付等。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包括前期工作费用、建设期利息等。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投资估算依据主要包括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设备清单及价格、原材料价格、人员工资标准、建设周期及利率等。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投资估算范围及依据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自有资金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公司自有资金，用于项目的启动和初期投资。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其他融资方式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如股权融资、债券发行等，根据项目实际情况选择合适的融资方式。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通过银行贷款获取项目所需资金，需考虑贷款期限和利率等因素。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资金筹措方式及计划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根据项目产品市场需求和价格预测，计算项目达产后的年营业收入。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包括原材料成本、人工成本、折旧费用等，预测项目达产后的年总成本费用。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营业收入减去成本费用后的年利润总额。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计算项目投资回收期，评估项目投资风险。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财务内部收益率（FIR…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反映项目投资的盈利能力，判断项目的财务可行性。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预期经济效益评估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项目进度安排与实施方案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https://d.book118.com/435321133342011100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2024-09-09T02:32:51.965</cp:lastPrinted>
  <dcterms:created xsi:type="dcterms:W3CDTF">2024-09-08T18:32:51Z</dcterms:created>
  <dcterms:modified xsi:type="dcterms:W3CDTF">2024-09-08T18:32:54Z</dcterms:modified>
</cp:coreProperties>
</file>