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86C5D-D957-4F41-A731-D5F2AFA1D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D0E90-521E-48F9-AD9A-04B81476D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86CDC-405E-4DAB-A090-2FF4C2629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F5B35-8043-4DED-B276-4DF05EA9F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55CD9-5A3A-4103-9874-2B515B984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5D24D-1184-4602-99BE-90236879B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4768DA-E6B2-4E31-8922-1AEC7B11E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B9ECE-5CBE-4C4F-BFF6-43E1D396D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EB700-F8A9-4666-A1C6-63EE7323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220FB-550F-4A74-B48E-7085588F5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83425-A5F3-4B13-92C9-51E411215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220400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培训新销售人员的销售技巧和心理学原理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心理学原理在销售中的应用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销售技巧进阶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心理学原理深入探讨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随着市场竞争的加剧，销售人员需要不断提升自身技能，以更好地满足客户需求并实现销售目标。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掌握心理学原理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25" r="52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了解客户心理和行为背后的原因，有助于销售人员更好地与客户沟通，提高销售成功率。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市场环境和客户需求不断变化，销售人员需要不断学习和适应新的销售技巧和策略。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包括客户需求分析、产品展示、谈判技巧、客户关系维护等方面的培训，旨在提高销售人员的销售技能和专业素养。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心理学原理培训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包括客户心理分析、行为心理学、沟通心理学等方面的培训，旨在帮助销售人员更好地了解客户心理和行为，提高销售成功率。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实战模拟演练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通过模拟销售场景和客户行为，让销售人员在实际操作中学习和掌握销售技巧和心理学原理，提高应对不同情况的能力。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团队合作与分享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鼓励销售人员分享经验和技巧，促进团队合作和学习，共同提高销售水平。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积极倾听客户的言语和非言语信息，理解他们的需求和关注点。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167" b="4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通过开放式和封闭式问题，深入了解客户的具体情况和潜在需求。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观察客户的行为、表情和语气，捕捉潜在的需求和购买信号。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22" b="142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用简洁明了的语言传达产品或服务的核心优势和价值。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与客户建立情感联系，让他们感受到被理解和尊重。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及时回应客户的问题和疑虑，增强沟通效果。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展示对产品或服务的深入了解和专业知识，树立专业形象。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始终保持诚实和透明，不夸大其词或隐瞒信息。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关注客户的长期利益，提供持续的支持和服务，建立长期合作关系。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心理学原理在销售中的应用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站在客户的角度，理解其情感和需求，建立信任关系。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通过观察和沟通，了解客户的真实需求和潜在需求。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分析客户在购买过程中的心理变化，把握决策时机。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671" r="1267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客户心理分析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了解自己的优势和不足，建立自信。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保持积极心态，面对挫折时及时调整情绪。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学会应对工作压力，保持身心健康。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销售人员心理调适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影响力提升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运用说服、示范、社会认同等原理，增强对客户的影响力。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通过持续关怀、个性化服务等手段，提升客户满意度和忠诚度。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运用倾听、表达、反馈等技巧，与客户建立良好沟通。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运用心理学原理提高销售效果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销售技巧进阶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积极倾听客户的异议，充分理解其观点和立场。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对客户的异议表示尊重，并认可其合理性。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表达尊重和认可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针对客户异议，提供合理的解决方案或建议。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处理客户异议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https://d.book118.com/435322040043011042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2024-09-03T06:40:34.727</cp:lastPrinted>
  <dcterms:created xsi:type="dcterms:W3CDTF">2024-09-02T22:40:34Z</dcterms:created>
  <dcterms:modified xsi:type="dcterms:W3CDTF">2024-09-02T22:40:36Z</dcterms:modified>
</cp:coreProperties>
</file>