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4A88C4-B019-4DD8-B92C-820A54BA60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CECC55-139C-4482-869F-3FA78AF3E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3914B8-B6D3-458C-A27D-2D1CEEE790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40E529-6022-44A3-AE83-9421BBB8E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FE47BE-17D4-4388-B089-56041DEB7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92D87C-E355-404C-8F9F-0658C913D2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0EB368-3400-47AA-BB92-77909C393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99D348-65F9-4BB4-BC17-108690F84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3296C1-DC3E-43D1-B274-82DB94AE97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934235-2060-4051-8C1D-D7C6A3E99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D33D62-476A-4B09-B545-F2570EF41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8.jpeg" /><Relationship Id="rId3" Type="http://schemas.openxmlformats.org/officeDocument/2006/relationships/image" Target="../media/image29.jpeg" /><Relationship Id="rId4" Type="http://schemas.openxmlformats.org/officeDocument/2006/relationships/image" Target="../media/image3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1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2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532304024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提升员工工作幸福感，提高忠诚度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员工工作幸福感现状分析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提升员工工作幸福感的策略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提高员工忠诚度的措施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833" r="3833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167" r="181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提升员工工作幸福感，提高员工满意度和忠诚度，降低员工离职率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0000" r="20000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营造积极的工作氛围，提高员工的工作效率和创造力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增强公司的品牌形象和吸引力，吸引和留住优秀人才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提升员工工作幸福感的措施和效果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未来提升员工工作幸福感的计划和展望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2361" r="236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4185" b="418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员工工作幸福感的现状和影响因素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5988" b="1598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员工满意度和忠诚度的现状和影响因素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提高员工满意度和忠诚度的措施和效果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未来提高员工满意度和忠诚度的计划和展望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员工离职率的现状和原因分析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降低员工离职率的措施和效果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未来降低员工离职率的计划和展望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公司品牌形象和吸引力的现状和影响因素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增强公司品牌形象和吸引力的措施和效果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未来增强公司品牌形象和吸引力的计划和展望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员工工作幸福感现状分析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提供舒适、安全的办公环境，包括宽敞明亮的办公空间、先进的办公设备等。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办公设施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工作氛围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5042" r="50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工作安全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营造积极、和谐的工作氛围，鼓励员工之间的合作与交流，增强团队凝聚力。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确保员工在工作场所的安全，采取必要的措施预防事故和伤害的发生。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工作环境满意度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合理安排工作任务和工作时间，避免员工过度劳累和工作压力过大。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807" r="180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042" r="16042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工作压力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关注员工的心理健康状况，提供必要的心理支持和辅导，帮助员工缓解工作压力和负面情绪。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鼓励员工合理安排工作与生活，提倡弹性工作制度，为员工创造更加宽松的工作环境。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平衡工作与生活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工作压力与心理健康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建立完善的晋升制度，让员工看到职业发展的前景和希望，激发员工的工作动力。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708" r="9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晋升机会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提供多样化的培训课程和学习资源，帮助员工不断提升专业技能和知识水平。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培训机会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083" r="17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关注员工的个人成长和发展需求，鼓励员工自我学习和自我提升，提供更多的发展机会和空间。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个人成长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职业发展机会与培训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福利待遇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提供完善的福利待遇，包括社会保险、住房公积金、带薪年假、节日福利等。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薪酬待遇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提供具有竞争力的薪酬待遇，根据员工的工作表现和贡献给予相应的奖励和激励。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建立多样化的激励机制，如优秀员工评选、年终奖金、股票期权等，激发员工的工作积极性和创造力。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542" r="135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0000" r="100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福利待遇与激励机制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提升员工工作幸福感的策略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打造舒适办公空间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提供宽敞、明亮、通风的办公环境，让员工在舒适的环境中工作。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配备先进的工作设备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为员工提供高效、便捷的工作设备，如电脑、打印机、复印机等，提高工作效率。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优化工作布局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合理规划办公区域，减少噪音干扰，营造安静的工作氛围。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优化工作环境与设施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根据员工的能力和工作量，合理安排工作任务，避免过度压力。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合理安排工作任务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4077" r="407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建立员工心理援助机制，提供心理咨询、心理辅导等服务，帮助员工缓解工作压力。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提供心理支持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倡导员工合理安排工作和休息时间，避免过度劳累。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鼓励员工休息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减轻员工工作压力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https://d.book118.com/435323040244011103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2024-09-13T05:30:26.714</cp:lastPrinted>
  <dcterms:created xsi:type="dcterms:W3CDTF">2024-09-12T21:30:26Z</dcterms:created>
  <dcterms:modified xsi:type="dcterms:W3CDTF">2024-09-12T21:30:28Z</dcterms:modified>
</cp:coreProperties>
</file>