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BE1EC0-EE54-4B9E-9EF4-49298E2DA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ACA16-8A5D-4934-BCD0-6B1BB9DB74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AD4B16-A475-479F-B076-817C12226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6E80E9-5BC3-4CF3-ACF1-6A3A7577B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052681-B94F-4788-866A-C12BB06675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2931B7-CC0B-4696-A3CA-67E2A61BB6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14DE0A-6C19-472F-AFEA-0641D62185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F450EF-81A6-4999-B9B1-30DCBA9D10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3014E8-45DB-4F55-8C13-40B84DCDE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78944-A67B-4ED6-9F38-DB47B80ED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2E94F-B2A0-4633-8D3F-053B96433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324231330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3月8日三八妇女节活动通知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活动主题与口号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活动时间与地点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活动内容与安排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参与人员与分工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活动宣传与推广策略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活动预算与费用说明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活动背景与意义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国际妇女节的起源</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1909年，美国社会党人将2月28日定为全国妇女日；1910年，第二国际哥本哈根会议上以克拉拉·蔡特金为首的来自17个国家的100余名妇女代表筹划设立国际妇女节，但未规定确切的日期。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确立3月8日为妇女节</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1911年3月19日，奥地利、丹麦、德国和瑞士等国有超过100万妇女集会庆祝国际妇女节；1913年2月的最后一个周日，俄罗斯妇女以举行反对第一次世界大战示威游行的方式庆祝了她们的国际妇女节；1914年3月8日，欧洲多国妇女举行反战示威游行；为纪念在一战中丧生的近200万俄罗斯妇女，1917年3月8日（俄历2月23日）俄罗斯妇女举行罢工，拉开了“二月革命”的序幕，4天后，沙皇被迫退位，临时政府赋予妇女选举权。</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三八妇女节历史渊源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随着社会的进步和文明的发展，女性逐渐摆脱了传统的束缚和限制，获得了更多的自由和权利。女性在教育、就业、政治等领域取得了显著的成就，成为了社会发展的重要力量。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女性地位的提升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女性在各个领域中都发挥着重要的作用。她们在家庭中承担着照顾家人、教育子女的责任；在职场中，她们努力工作，为企业和社会创造价值；在政治领域，她们积极参与公共事务，推动社会的进步和发展。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女性的贡献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当代女性地位及贡献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彰显女性价值</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庆祝三八妇女节是彰显女性价值的一种方式。通过这个节日，我们可以向全社会展示女性在各个领域中所取得的成就和贡献，让更多的人认识到女性的重要性和价值。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4250" r="4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促进性别平等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庆祝三八妇女节也是促进性别平等的一种途径。通过这个节日，我们可以呼吁全社会关注性别平等问题，推动性别平等事业的发展，让男性和女性能够在平等的基础上共同参与社会的发展和进步。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传承优秀文化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庆祝三八妇女节还是传承优秀文化的一种方式。这个节日蕴含着丰富的历史文化内涵和社会价值观念，通过庆祝活动，我们可以传承和弘扬这些优秀的文化传统和价值观念，促进社会的和谐与发展。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庆祝三八妇女节的意义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活动主题与口号</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8052" r="18052"/>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庆祝三八妇女节，展现女性风采</a:t>
            </a:r>
          </a:p>
        </p:txBody>
      </p:sp>
      <p:pic>
        <p:nvPicPr>
          <p:cNvPr id="7" name="Picture 7"/>
          <p:cNvPicPr>
            <a:picLocks noChangeAspect="1"/>
          </p:cNvPicPr>
          <p:nvPr/>
        </p:nvPicPr>
        <p:blipFill>
          <a:blip r:embed="rId3">
            <a:alphaModFix amt="70000"/>
          </a:blip>
          <a:srcRect l="14664" r="14664"/>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8652" r="18652"/>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本次活动主题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巾帼不让须眉，女性力量无穷</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尊重女性，关爱女性，共筑美好未来</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妇女能顶半边天，女性奋斗新时代</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活动宣传口号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在单位、社区、学校等公共场所悬挂庆祝三八妇女节的横幅、标语等，营造浓厚的节日氛围。</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利用宣传栏、电子屏等载体，展示女性先进典型和优秀事迹，激励广大女性向榜样学习。</a:t>
            </a:r>
          </a:p>
        </p:txBody>
      </p:sp>
      <p:pic>
        <p:nvPicPr>
          <p:cNvPr id="6" name="Picture 6"/>
          <p:cNvPicPr>
            <a:picLocks noChangeAspect="1"/>
          </p:cNvPicPr>
          <p:nvPr/>
        </p:nvPicPr>
        <p:blipFill>
          <a:blip r:embed="rId2"/>
          <a:srcRect t="6933" b="693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5453" b="545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组织开展丰富多彩的文艺演出、座谈会、茶话会等活动，让广大女性度过一个愉快而有意义的节日。</a:t>
            </a:r>
          </a:p>
        </p:txBody>
      </p:sp>
      <p:pic>
        <p:nvPicPr>
          <p:cNvPr id="10" name="Picture 10"/>
          <p:cNvPicPr>
            <a:picLocks noChangeAspect="1"/>
          </p:cNvPicPr>
          <p:nvPr/>
        </p:nvPicPr>
        <p:blipFill>
          <a:blip r:embed="rId4"/>
          <a:srcRect l="5518" r="551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营造节日氛围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活动时间与地点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3月8日，周三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活动日期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上午9:00 - 下午4:00</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时间安排</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活动日期及时间安排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市妇女活动中心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活动地点</a:t>
            </a:r>
          </a:p>
        </p:txBody>
      </p:sp>
      <p:pic>
        <p:nvPicPr>
          <p:cNvPr id="5" name="Picture 5"/>
          <p:cNvPicPr>
            <a:picLocks noChangeAspect="1"/>
          </p:cNvPicPr>
          <p:nvPr/>
        </p:nvPicPr>
        <p:blipFill>
          <a:blip r:embed="rId2"/>
          <a:srcRect l="22042" r="220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市中心广场路8号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地址</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市妇女活动中心是本市专为女性提供各类活动及服务的场所，环境优雅，设施齐全，交通便利。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介绍</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活动地点介绍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签到流程</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请携带有效身份证件于活动当日上午8:30前到达集合地点。</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领取活动资料包和胸牌，按照工作人员的指引进入活动场地。</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在一楼大厅找到“三八妇女节活动签到台”，向工作人员出示身份证件并签到。</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集合地点：市妇女活动中心一楼大厅</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集合地点和签到流程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活动内容与安排</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主持人开场致辞，介绍活动主题和安排，邀请领导上台致辞。</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肯定女性员工在公司的贡献和地位，鼓励女性员工继续发挥自身优势，为公司发展贡献力量。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开幕式及领导致辞</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领导致辞内容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开幕式流程</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460" b="4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文艺表演节目单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歌曲演唱</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邀请专业歌手或公司内部才艺员工演唱歌曲，展现女性柔美、坚韧的品质。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舞蹈表演</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安排舞蹈团队进行表演，展现女性员工的优美身姿和舞蹈才华。</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小品、相声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邀请专业演员或公司内部员工表演小品、相声等语言类节目，以幽默诙谐的方式展现女性员工的智慧和才华。</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游戏项目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安排多个互动游戏项目，如知识问答、接力比赛、团队协作等，让女性员工在轻松愉快的氛围中增进彼此了解和团队协作。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游戏规则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制定详细的游戏规则，确保游戏的公平性和趣味性，同时设置相应的奖励措施，激发女性员工的参与热情。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188" r="26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互动游戏环节设置</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https://d.book118.com/435324231330011122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2024-09-26T13:46:16.477</cp:lastPrinted>
  <dcterms:created xsi:type="dcterms:W3CDTF">2024-09-26T05:46:16Z</dcterms:created>
  <dcterms:modified xsi:type="dcterms:W3CDTF">2024-09-26T05:46:18Z</dcterms:modified>
</cp:coreProperties>
</file>