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E20F6-120D-469C-ABA5-5FC0D6B55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21607-C324-48A6-A4D1-4C2B25B7D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B2104-40A0-4976-9517-8A6705EB3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F6751-A973-4CC0-B89C-0C58B1451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1C125A-2637-4A96-A0B8-3001FBD15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9EDCD2-22EA-4808-AABD-9A320C0AF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E9348F-EFFF-4EB3-A31C-7F948384B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577A0-3AC1-4076-AA54-82F107436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CEADA-8DFD-4863-A861-A43327286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CB0B3-FD4E-42B3-9621-EE0DE6761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C7851-989C-4AD2-97D9-3E92EA264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30142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火灾预防与消防安全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火灾危害与原因分析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灭火器材使用与保养方法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应急疏散逃生技巧培训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火灾危害与原因分析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99" b="202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火灾的危害程度取决于燃烧物的性质、数量、燃烧时间、地点以及天气等因素。火灾可导致人员伤亡、财产损失、环境破坏等严重后果。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火灾定义及危害程度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常见起火原因及案例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电器故障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电线短路、电器过载、电器设备故障等引起的火灾。例如，2018年某市居民楼因电线短路引发火灾，造成多人死伤。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用火不慎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乱丢烟蒂、玩火、蜡烛倾倒等引起的火灾。例如，2019年某高校宿舍楼因学生乱丢烟蒂引发火灾，幸无人员伤亡。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燃气泄漏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燃气管道破裂、阀门漏气等引起的火灾。例如，2020年某餐厅因燃气泄漏引发爆炸和火灾，造成多人死伤。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油漆、稀料、汽油等易燃液体，以及木材、纸张等可燃固体。这些物品若存放不当或遇明火，极易引发火灾。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083" r="110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易爆物品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火药、炸药、雷管等爆炸品，以及液化气、压缩气体等压力容器。这些物品在特定条件下可发生爆炸，引发火灾和人员伤亡。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对于易燃易爆物品，应严格遵守安全管理制度，设立专用仓库或储存室，采取防火、防爆措施，确保物品安全存放。同时，加强员工安全培训，提高员工的安全意识和操作技能。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易燃易爆物品管理不当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火灾预防措施与建议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建立健全消防安全制度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制定消防安全管理制度、消防安全责任制等，明确各级管理人员和操作人员的消防安全职责。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落实消防安全责任制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将消防安全责任落实到具体岗位和人员，确保各项消防安全措施得到有效执行。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加强消防安全管理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定期开展消防安全检查，及时发现和消除火灾隐患，确保消防设施完好有效。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完善消防安全制度及责任制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推广使用安全电器产品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鼓励使用具有过热保护、漏电保护等功能的安全电器产品，降低火灾风险。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严格用火管理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规范用火行为，禁止在易燃易爆场所吸烟、使用明火等行为，加强对易燃易爆物品的监管。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加强电气安全管理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规范电气线路和设备的安装、使用和管理，防止因电气故障引发火灾。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加强用火用电安全管理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定期组织员工进行消防安全培训，提高员工的消防安全意识和自防自救能力。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开展消防安全培训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制定应急疏散预案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958" b="1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组织应急演练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根据场所特点和实际情况，制定应急疏散预案，明确疏散路线、安全出口和避难场所等。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定期组织员工进行应急演练，提高员工在火灾等紧急情况下的应对能力和逃生技能。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提高员工自防自救能力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灭火器材使用与保养方法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https://d.book118.com/435330142013011040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2024-08-30T22:50:27.274</cp:lastPrinted>
  <dcterms:created xsi:type="dcterms:W3CDTF">2024-08-30T14:50:27Z</dcterms:created>
  <dcterms:modified xsi:type="dcterms:W3CDTF">2024-08-30T14:50:29Z</dcterms:modified>
</cp:coreProperties>
</file>