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E10BA-BCF9-4606-A184-16C8D4798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BEC2A-7F08-4231-97AA-E426C7171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7C630-1CAD-43D3-95EA-C99BB6874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6DCE4-2BAE-466C-9FC9-EC8489F49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D31E96-F715-43F5-AF39-6BE2B1D2F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1F8EA-F032-47CA-8598-79BF58B4C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196AAB-7463-4A3A-BA39-FA55FFD72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B96C2-F124-456A-9B86-D7A794ED7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5511C-0279-47E9-9BE6-0C29CEB9C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F7B7E-CF0F-42D4-A9B0-04E2B330A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6FBF8-A678-4191-B67B-CD1697B34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3021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西部资源特点\n## 1.我国西部自然资源概述\n### 1.1我国西部地区的地理特点及分布\n### 1.2我国西部自然资源的种类及储量\n### 1.3我国西部自然资源的开发与利用现状\n## 2.我国西部水资源特点\n### 2.1我国西部地区水资源分布及储量\n### 2.2我国西部地区水资源利用现状及问题\n### 2.3我国西部地区水资源保护与开发策略\n## 3.我国西部矿产资源特点\n### 3.1我国西部地区矿产资源种类及储量\n### 3.2我国西部地区矿产资源开发利用现状及问题\n### 3.3我国西部地区矿产资源保护与开发策略\n## 4.我国西部土地资源特点\n### 4.1我国西部地区土地资源分布及类型\n### 4.2我国西部地区土地利用现状及问题\n### 4.3我国西部地区土地资源保护与开发策略\n## 5.我国西部生物资源特点\n### 5.1我国西部地区生物资源种类及分布\n### 5.2我国西部地区生物资源开发利用现状及问题\n### 5.3我国西部地区生物资源保护与开发策略\n## 6.我国西部旅游资源特点\n### 6.1我国西部地区旅游资源类型及分布\n### 6.2我国西部地区旅游产业发展现状及问题\n### 6.3我国西部地区旅游资源保护与开发策略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我国西部资源特点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我国西部自然资源概述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我国西部地区的地理特点及分布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组合 2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组合 21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地势特点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高原、山地、盆地为主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地势起伏大，地貌类型多样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气候差异明显，垂直分布特征明显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组合 22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地域分布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西南地区：四川、云南、贵州、西藏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西北地区：陕西、甘肃、青海、宁夏、新疆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广西地区：广西、重庆、四川、贵州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丰富的有色金属、稀有金属、非金属矿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铁、铜、铝、铅、锌等矿产储量居全国前列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稀土、锂、钽、铌等稀有金属储量世界第一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丰富的地表水和地下水资源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长江、黄河、澜沧江等河流发源地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水能资源丰富，可供开发的水电站数量众多</a:t>
                </a:r>
                <a:endParaRPr/>
              </a:p>
            </p:txBody>
          </p:sp>
        </p:grpSp>
        <p:grpSp>
          <p:nvGrpSpPr>
            <p:cNvPr id="2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</a:t>
                </a:r>
                <a:endParaRPr/>
              </a:p>
            </p:txBody>
          </p:sp>
          <p:sp>
            <p:nvSpPr>
              <p:cNvPr id="2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肥沃的土壤，适合农业、林业、畜牧业发展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草原资源丰富，畜牧业发展条件优越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土地利用类型多样，包括耕地、林地、草地等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我国西部自然资源的种类及储量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开采成本高，技术水平相对较低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资源开发过度，生态环境压力大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矿产资源整合，提高资源利用效率</a:t>
                </a:r>
                <a:endParaRPr/>
              </a:p>
            </p:txBody>
          </p:sp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</a:t>
                </a:r>
                <a:endParaRPr/>
              </a:p>
            </p:txBody>
          </p:sp>
        </p:grpSp>
        <p:grpSp>
          <p:nvGrpSpPr>
            <p:cNvPr id="24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水资源利用效率低，浪费现象严重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水利工程建设滞后，水资源调配能力不足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加强水资源管理，提高水资源利用效率</a:t>
                </a:r>
                <a:endParaRPr/>
              </a:p>
            </p:txBody>
          </p:sp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</a:t>
                </a:r>
                <a:endParaRPr/>
              </a:p>
            </p:txBody>
          </p:sp>
        </p:grpSp>
        <p:grpSp>
          <p:nvGrpSpPr>
            <p:cNvPr id="24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土地利用结构不合理，耕地减少，林地、草地退化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农业生产方式粗放，土地效益低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保护和合理利用土地资源，提高土地利用效益</a:t>
                </a:r>
                <a:endParaRPr/>
              </a:p>
            </p:txBody>
          </p:sp>
          <p:sp>
            <p:nvSpPr>
              <p:cNvPr id="2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</a:t>
                </a:r>
                <a:endParaRPr/>
              </a:p>
            </p:txBody>
          </p:sp>
        </p:grpSp>
      </p:grpSp>
      <p:pic>
        <p:nvPicPr>
          <p:cNvPr id="25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我国西部自然资源的开发与利用现状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我国西部水资源特点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水资源分布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西南地区：水资源丰富，河流密集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西北地区：水资源较少，河流稀疏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广西地区：水资源丰富，河流众多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水资源储量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西南地区：水资源储量占全国四分之一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西北地区：水资源储量占全国十分之一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广西地区：水资源储量占全国七分之一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我国西部地区水资源分布及储量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水资源利用现状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农业用水：灌溉用水占主导地位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工业用水：电力、化工、冶金等行业用水量较大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生活用水：城市和农村居民生活用水需求逐年增长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水资源利用问题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水资源利用效率低，浪费现象严重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水资源污染严重，水质恶化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水资源调配能力不足，水资源供需矛盾突出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我国西部地区水资源利用现状及问题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我国西部地区水资源保护与开发策略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组合 2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组合 29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水资源保护策略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加强水污染防治，提高水质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保护水源地，确保水资源安全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推广节水技术，提高水资源利用效率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组合 30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水资源开发策略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合理开发利用水资源，提高水资源供应能力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加强水利工程建设，提高水资源调配能力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优化水资源利用结构，保障经济社会可持续发展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我国西部矿产资源特点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矿产资源种类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有色金属：铜、铝、铅、锌、锡等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稀有金属：稀土、锂、钽、铌等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非金属矿：磷、盐、硫等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矿产资源储量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丰富的矿产资源储量，占全国总储量的一半以上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稀有金属、有色金属等矿产储量居全国前列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矿产资源种类繁多，有利于资源综合利用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我国西部地区矿产资源种类及储量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我国西部地区矿产资源开发利用现状及问题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矿产资源开发利用现状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矿产资源开发过度，生态环境压力大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矿产资源开采成本高，技术水平相对较低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矿产资源整合，提高资源利用效率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矿产资源开发利用问题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资源开发过度，生态环境恶化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矿产资源利用效率低，资源浪费现象严重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矿产资源开发技术水平低，资源开采成本高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我国西部地区矿产资源保护与开发策略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矿产资源保护策略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加强矿产资源保护，提高资源利用效率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推广绿色矿山建设，减少环境污染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加强矿产资源管理，规范矿产资源开发秩序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矿产资源开发策略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提高矿产资源开发技术水平，降低开发成本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优化矿产资源开发布局，保障资源可持续利用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加强矿产资源产业链延伸，提高资源附加值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https://d.book118.com/435330211003011114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我国西部资源特点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2024-09-20T23:10:26.946</cp:lastPrinted>
  <dcterms:created xsi:type="dcterms:W3CDTF">2024-09-20T15:10:26Z</dcterms:created>
  <dcterms:modified xsi:type="dcterms:W3CDTF">2024-09-20T15:10:28Z</dcterms:modified>
</cp:coreProperties>
</file>