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14CD9B-C890-4259-AE7E-4813FD4D68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11D56A-8A9C-4C1B-A208-10C92E4D65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5A463A-8C16-4E2E-83E2-E453BBF632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9E05A86-3AAE-4DEA-B53D-A8B62C5F69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4DFE5D9-0329-436B-BAC5-83DE091C7B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6E79610-3CF7-4F60-BC5B-DCCA16CA34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51EA5C5-1AD9-48AB-BFFF-ECE0848B4A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3C95D8B-CABD-4F5B-B7A3-9E065E0796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B2A4628-92F6-43CC-BDC9-7C86B3606C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9B6E50-1E6F-4682-9FED-657AAB39E1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B30175-7380-4C61-9DE8-EFB3B3E94F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15.jpeg" /><Relationship Id="rId6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35330222303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9867" y="5173998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9867" y="4442659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049867" y="1052928"/>
            <a:ext cx="10114374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展厅大屏设计方案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15506" y="4498554"/>
            <a:ext cx="2798081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515506" y="5229894"/>
            <a:ext cx="3373814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2024-01-24</a:t>
            </a:r>
          </a:p>
        </p:txBody>
      </p:sp>
      <p:sp>
        <p:nvSpPr>
          <p:cNvPr id="7" name="AutoShape 7"/>
          <p:cNvSpPr/>
          <p:nvPr/>
        </p:nvSpPr>
        <p:spPr>
          <a:xfrm>
            <a:off x="1049867" y="4442659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049867" y="5173998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项目背景与目标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展厅大屏设计理念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展厅大屏内容规划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展厅大屏技术实现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展厅大屏展示效果评估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案例展示与比较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/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项目背景与目标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98" b="269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579" b="257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项目背景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客户需求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客户希望通过展厅大屏展示公司的产品、服务和企业文化，吸引潜在客户和提升品牌形象。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市场趋势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随着数字化时代的到来，大屏显示技术已成为展厅设计中不可或缺的元素，能够提供震撼的视觉效果，增强参观者的互动体验。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竞争分析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在同行业中，竞争对手的展厅大屏设计效果突出，对客户产生了较强的吸引力，因此本设计方案需要与之竞争并超越。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708" r="16708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展示公司核心产品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传递企业文化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增强互动体验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提升品牌知名度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项目目标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通过大屏展示公司核心产品的特点、优势和使用场景，让参观者深入了解产品价值。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利用大屏互动技术，设计有趣的互动环节，吸引参观者参与，提高展厅的互动性和趣味性。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通过大屏播放企业文化宣传片、员工风采等内容，提升公司形象和员工归属感。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通过大屏展示公司的品牌形象和品牌理念，提升公司在行业内的知名度和影响力。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/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展厅大屏设计理念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现代简约风格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采用简洁的线条和几何形状，营造出干净、整洁的视觉效果，适合科技、时尚等行业的展厅。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极简风格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强调简约、流畅，通过大面积的留白和精心的布局，突出展品和信息的重点，适合高端、奢侈品等行业的展厅。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工业风格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采用裸露的砖墙、水泥地面、管线外露等元素，营造出粗犷、质朴的视觉效果，适合创意、艺术等行业的展厅。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设计风格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通过触摸、手势识别等技术，实现与观众的互动，提高观众的参与度和体验感。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互动式大屏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立体式大屏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动态式大屏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采用3D立体技术，展示立体画面和效果，让观众感受到更加逼真的视觉效果。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通过动态展示技术，让画面更加生动、活泼，吸引观众的注意力。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创意构思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冷色调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如蓝色、白色等，给人清新、冷静的感觉，适合科技、医疗等行业的展厅。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暖色调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如红色、橙色等，给人热情、活力的感觉，适合食品、体育等行业的展厅。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中性色调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如灰色、黑色等，给人沉稳、内敛的感觉，适合高端、奢侈品等行业的展厅。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色彩搭配</a:t>
            </a:r>
          </a:p>
        </p:txBody>
      </p:sp>
      <p:sp>
        <p:nvSpPr>
          <p:cNvPr id="38" name="AutoShape 38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/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展厅大屏内容规划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8588" y="4047424"/>
            <a:ext cx="5505365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99673" y="4047424"/>
            <a:ext cx="5613739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99673" y="1935245"/>
            <a:ext cx="5613739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78588" y="1935245"/>
            <a:ext cx="5505365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14495" y="2158706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产品展示类</a:t>
            </a:r>
          </a:p>
        </p:txBody>
      </p:sp>
      <p:sp>
        <p:nvSpPr>
          <p:cNvPr id="7" name="AutoShape 7"/>
          <p:cNvSpPr/>
          <p:nvPr/>
        </p:nvSpPr>
        <p:spPr>
          <a:xfrm>
            <a:off x="4208189" y="1910609"/>
            <a:ext cx="3775622" cy="3858888"/>
          </a:xfrm>
          <a:prstGeom prst="ellipse">
            <a:avLst/>
          </a:prstGeom>
          <a:gradFill>
            <a:gsLst>
              <a:gs pos="0">
                <a:schemeClr val="lt1">
                  <a:alpha val="100000"/>
                </a:schemeClr>
              </a:gs>
              <a:gs pos="100000">
                <a:schemeClr val="lt1">
                  <a:alpha val="100000"/>
                </a:schemeClr>
              </a:gs>
            </a:gsLst>
            <a:path path="circle">
              <a:fillToRect l="50000" t="50000" r="50000" b="50000"/>
            </a:path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954763" y="2673647"/>
            <a:ext cx="2282475" cy="233281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2366" y="3347887"/>
            <a:ext cx="927269" cy="98433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94053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098384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7811074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实时更新行业新闻、公司动态，提供最新市场信息。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68342" y="2166108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新闻资讯类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114495" y="4270522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企业文化类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668342" y="4277924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互动体验类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11059294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497434" y="1795882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1098377" y="1797101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1049615" y="5464454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8666" y="5452263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11074" y="4762272"/>
            <a:ext cx="3267075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设计互动环节，如游戏、问答等，增强观众参与感。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1114495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用于展示公司的核心产品或服务，突出产品的特点和优势。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1114495" y="4762272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展示公司的发展历程、价值观、愿景等，提升品牌形象。</a:t>
            </a:r>
          </a:p>
        </p:txBody>
      </p:sp>
      <p:sp>
        <p:nvSpPr>
          <p:cNvPr id="25" name="AutoShape 2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TextBox 4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内容分类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778" r="18778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0346" r="10346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8724" r="18724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783" r="18783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05451" y="3460761"/>
            <a:ext cx="2286000" cy="88392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05451" y="4206759"/>
            <a:ext cx="2286000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内容制作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根据展厅主题和大屏特点，进行创意构思，形成独特的内容风格。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运用专业视频编辑软件，制作高清、流畅的视频内容。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注重图文排版的艺术性和合理性，提高内容的可读性和吸引力。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配合内容选择合适的背景音乐和音效，增强展示效果。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05451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创意设计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3628568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视频制作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6433598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图文排版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9265251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音效处理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429413" y="1744054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16800" y="213118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根据市场变化、公司发展等情况，定期更新大屏内容。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4972" y="160879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定期更新</a:t>
            </a:r>
          </a:p>
        </p:txBody>
      </p:sp>
      <p:sp>
        <p:nvSpPr>
          <p:cNvPr id="6" name="Freeform 6"/>
          <p:cNvSpPr/>
          <p:nvPr/>
        </p:nvSpPr>
        <p:spPr>
          <a:xfrm>
            <a:off x="4566065" y="1914535"/>
            <a:ext cx="418083" cy="363887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180959" y="1688047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8027972" y="213118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设置远程监控系统，实时监测大屏运行状况，确保展示效果。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606701" y="160879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实时监控</a:t>
            </a:r>
          </a:p>
        </p:txBody>
      </p:sp>
      <p:sp>
        <p:nvSpPr>
          <p:cNvPr id="10" name="Freeform 10"/>
          <p:cNvSpPr/>
          <p:nvPr/>
        </p:nvSpPr>
        <p:spPr>
          <a:xfrm>
            <a:off x="7356302" y="1863389"/>
            <a:ext cx="332068" cy="332068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408825" y="4436917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196211" y="490329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针对大屏设备可能出现的故障，制定应急预案，及时处理。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4384" y="4380910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故障处理</a:t>
            </a:r>
          </a:p>
        </p:txBody>
      </p:sp>
      <p:sp>
        <p:nvSpPr>
          <p:cNvPr id="14" name="Freeform 14"/>
          <p:cNvSpPr/>
          <p:nvPr/>
        </p:nvSpPr>
        <p:spPr>
          <a:xfrm>
            <a:off x="4584167" y="4590972"/>
            <a:ext cx="332068" cy="374641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180959" y="4436917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8027972" y="490329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收集观众反馈和数据分析结果，对大屏内容进行持续优化和改进。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7606701" y="4380910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数据分析与优化</a:t>
            </a:r>
          </a:p>
        </p:txBody>
      </p:sp>
      <p:sp>
        <p:nvSpPr>
          <p:cNvPr id="18" name="Freeform 18"/>
          <p:cNvSpPr/>
          <p:nvPr/>
        </p:nvSpPr>
        <p:spPr>
          <a:xfrm>
            <a:off x="7339272" y="4595230"/>
            <a:ext cx="366126" cy="366126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内容更新与维护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https://d.book118.com/435330222303011110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2024-09-16T05:08:52.927</cp:lastPrinted>
  <dcterms:created xsi:type="dcterms:W3CDTF">2024-09-15T21:08:52Z</dcterms:created>
  <dcterms:modified xsi:type="dcterms:W3CDTF">2024-09-15T21:08:55Z</dcterms:modified>
</cp:coreProperties>
</file>