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EB9DC-6DCC-4E29-BF01-334C7EB0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56BEC-C941-4953-8E51-4CD55158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1DC64-9D63-48D5-A384-F0FE130B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20AB9-147F-494F-9A19-4980716C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5ED7B-CB1C-4C2A-A51B-D415DA4BB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586B8-8498-49B4-AD93-EA010532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E9547-DBE2-4597-A1D8-B60130A4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3E1B6-3D41-4AB4-B3BF-D81A3B9D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E8CA4-0A39-47F0-9F7D-EB222B0A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C10F6-C2E9-43EE-9C8A-F3947375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E959-72B5-4EAE-A721-F83BF6E0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0311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用设计表达理念的创新路径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理念与设计关系探讨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创新路径之：挖掘深层次需求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创新路径之：跨界融合与启发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创新路径之：实验性探索与尝试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创新路径之：可持续性与社会责任感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总结：用设计表达理念，创新无止境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理念与设计关系探讨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理念提升设计品质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优秀的设计理念有助于提高设计作品的质量和水平，使其更具吸引力和感染力。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理念是设计的灵魂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设计作品所传达的信息、情感和体验都源于设计理念，没有理念的设计缺乏深度和内涵。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理念引导设计方向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设计师在设计过程中需要遵循一定的理念，以确保设计作品与预期目标相符合，实现设计价值。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理念对于设计重要性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设计通过视觉元素如色彩、形状、线条等将抽象的理念具象化，使观众能够直观地感受到理念的内涵。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设计作品所传达的情感和体验与观众产生共鸣，使观众在情感上认同和接受设计理念。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设计通过呈现特定的场景、情境或行为模式，引导观众采取符合设计理念的行为和行动。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设计在传达理念中作用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随着环保意识的提高，设计师越来越注重可持续性设计，旨在减少对环境的负面影响并促进资源的有效利用。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多元化和包容性设计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设计师致力于创造多元化和包容性的设计作品，以反映不同文化、背景和需求的多样性。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设计师更加关注人的需求和感受，强调以人为本的设计理念，使设计作品更加符合人的心理和行为习惯。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科技融合设计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随着科技的发展，设计师将科技与艺术相结合，创造出具有交互性、智能性和未来感的设计作品。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当代设计理念发展趋势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创新路径之：挖掘深层次需求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运用统计学和数据挖掘技术，对用户行为数据进行深入分析，发现用户需求和行为模式。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通过用户调查、满意度评估等方式，收集用户对产品或服务的反馈意见，为优化设计提供依据。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通过调研、访谈、观察等手段，构建目标用户的详细画像，包括年龄、性别、职业、兴趣、行为习惯等多维度信息。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用户研究及数据分析方法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关注用户的情感需求，通过设计元素（如色彩、形状、质感等）激发用户的积极情感反应，提升用户体验。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设计师站在用户的角度思考问题，深入理解用户的感受和需求，从而设计出更符合用户心理的产品或服务。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将情感化设计与同理心相结合，可以让设计师更好地理解用户需求，创造出更具吸引力和感染力的设计作品。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情感化设计与同理心的结合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情感化设计与同理心应用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家居品牌通过用户研究和数据分析发现，用户对家居环境的舒适度和个性化有较高要求。因此，该品牌推出了定制化的家居设计服务，允许用户根据自己的喜好和需求定制家具、布艺、灯饰等家居用品，从而满足了用户的深层次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某汽车品牌注重情感化设计，在车型设计中融入了动感和力量的元素，同时通过内饰设计和智能互联技术提升了驾驶的舒适度和便捷性。这种设计不仅吸引了年轻消费者的关注，也提升了品牌的形象和口碑。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在线教育平台通过用户反馈和数据分析发现，学生在学习过程中存在缺乏互动和个性化指导的问题。为此，该平台推出了在线直播课程和一对一辅导服务，允许学生与老师实时互动、提问和讨论。这种创新的教学方式不仅提高了学生的学习效果和兴趣，也增加了平台的用户黏性和收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挖掘深层次需求实践案例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创新路径之：跨界融合与启发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将不同领域、不同行业、不同文化的元素进行有机融合，创造出新的设计理念和创新产品。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创意碰撞的火花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跨界融合能够带来不同领域之间的创意碰撞，产生新的设计灵感和创意构思。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打破思维定势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跨界融合有助于打破传统思维定势，挑战常规设计模式，推动设计创新。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跨界融合带来创意碰撞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科技领域的启发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关注最新科技动态，将先进的科技理念和技术应用于设计，提高设计的科技含量和实用性。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文化领域的启发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深入了解不同文化背景和特色，将多元文化元素融入设计，增强设计的文化内涵和包容性。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艺术领域的启发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从绘画、雕塑、音乐等艺术形式中汲取灵感，将艺术元素融入设计，提升设计的艺术性和审美价值。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从其他领域汲取灵感和启发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https://d.book118.com/435330311010011100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2024-09-07T17:09:14.053</cp:lastPrinted>
  <dcterms:created xsi:type="dcterms:W3CDTF">2024-09-07T09:09:14Z</dcterms:created>
  <dcterms:modified xsi:type="dcterms:W3CDTF">2024-09-07T09:09:15Z</dcterms:modified>
</cp:coreProperties>
</file>