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DA289C-E8C2-401B-8338-C61ADFD74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2FC31-405F-439E-A5C7-E14E0A58A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AFBB8B-8A28-44B3-B02B-FB7F78177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896DE2-2E47-4D14-945B-033F57935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9CE635-0D23-4651-8100-45FEFAE21A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0D18C0-0547-442E-906F-182DB49F4D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284EC5-97F3-411E-8460-656D79477F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9E02A2-9C69-4716-A476-CE214FA45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78BA5-4993-47E7-BBBD-3134BD1B3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6AC78-5FB2-4A99-99CD-A1C2451ED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9B75D-15E1-4C37-9B5D-A6DA25A04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32142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护理伦理基本范畴课件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护理伦理概述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护理伦理的基本原则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护理伦理的基本范畴</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护理伦理的实践应用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护理伦理的未来发展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护理伦理概述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护理伦理关注的是护理实践中涉及的道德问题，包括病人的权利、护理人员的职责、护理实践的公正性等。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护理伦理是指护理人员在护理实践中应遵循的道德规范和伦理准则，是护理学与伦理学的交叉学科。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护理伦理是提高护理质量的重要保障，能够规范护理行为，提升护理服务水平。</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护理伦理有助于建立良好的护患关系，增强患者对护理人员的信任感，提高患者的满意度。</a:t>
            </a:r>
          </a:p>
        </p:txBody>
      </p:sp>
      <p:pic>
        <p:nvPicPr>
          <p:cNvPr id="6" name="Picture 6"/>
          <p:cNvPicPr>
            <a:picLocks noChangeAspect="1"/>
          </p:cNvPicPr>
          <p:nvPr/>
        </p:nvPicPr>
        <p:blipFill>
          <a:blip r:embed="rId2"/>
          <a:srcRect t="13544" b="1354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7472" b="2747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护理伦理是培养优秀护理人才的基本要求，能够提升护理人员的职业素养和道德水平。</a:t>
            </a:r>
          </a:p>
        </p:txBody>
      </p:sp>
      <p:pic>
        <p:nvPicPr>
          <p:cNvPr id="10" name="Picture 10"/>
          <p:cNvPicPr>
            <a:picLocks noChangeAspect="1"/>
          </p:cNvPicPr>
          <p:nvPr/>
        </p:nvPicPr>
        <p:blipFill>
          <a:blip r:embed="rId4"/>
          <a:srcRect t="7821" b="782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随着生物医学技术的快速发展，护理实践中涉及的伦理问题越来越复杂，需要不断探索和创新，以适应时代发展的需要。</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早期的护理实践主要关注病人的身体护理，随着医学的发展和社会的进步，护理实践逐渐涉及到病人的心理、社会和精神层面，对护理伦理提出了更高的要求。</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现代护理伦理的发展，强调以病人为中心，关注病人的自主权和尊严，提倡公正、尊重和关爱。</a:t>
            </a:r>
          </a:p>
        </p:txBody>
      </p:sp>
      <p:pic>
        <p:nvPicPr>
          <p:cNvPr id="12" name="Picture 12"/>
          <p:cNvPicPr>
            <a:picLocks noChangeAspect="1"/>
          </p:cNvPicPr>
          <p:nvPr/>
        </p:nvPicPr>
        <p:blipFill>
          <a:blip r:embed="rId2"/>
          <a:srcRect l="3518" r="3518"/>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570" r="570"/>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7" r="87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护理伦理的基本原则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尊重自主原则强调尊重患者的自主权利，包括自主决策、自主选择和自主行动。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尊重自主原则是护理伦理的核心原则之一，要求护理人员在提供服务时充分尊重患者的意愿和权利，不得侵犯或剥夺患者的自主决策权。这包括在提供护理服务前征得患者的同意，尊重患者的隐私和保密权，以及在患者无法表达意愿时，遵循法律和伦理规范进行决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尊重自主原则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不伤害原则要求护理人员在提供服务时不得造成患者身体或心理上的伤害。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伤害原则是护理伦理的基本要求之一，要求护理人员在提供服务时充分考虑到患者的身心健康，尽可能避免对患者造成任何形式的伤害。这包括避免在护理过程中发生医疗事故、保护患者的隐私和尊严、以及在必要时采取适当的措施减轻患者的痛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公正原则要求护理人员在提供服务时遵循公平、正义和合理原则，平等对待每一位患者。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正原则是护理伦理的重要原则之一，要求护理人员在提供服务时不受个人偏见、歧视或其他不当因素的影响，对每一位患者都应按照公平、正义和合理原则给予同等的关注和照顾。这包括在资源分配、服务提供和决策制定等方面做到公正无私，确保每一位患者都能获得应有的护理服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善行原则要求护理人员在提供服务时应以患者的利益为首要考虑，积极促进患者的健康和福祉。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善行原则是护理伦理的基本要求之一，要求护理人员在提供服务时应以患者的利益为首要考虑，积极为患者的健康和福祉着想。这包括在护理过程中关注患者的需求、提供高质量的护理服务、以及与患者建立良好的沟通关系，以促进患者的康复和福祉。同时，护理人员还应积极学习和掌握新的护理技能和方法，不断提高自身的专业素养和实践能力，以更好地为患者服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善行原则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护理伦理的基本范畴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https://d.book118.com/435332142320011042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2024-09-04T07:56:08.548</cp:lastPrinted>
  <dcterms:created xsi:type="dcterms:W3CDTF">2024-09-03T23:56:08Z</dcterms:created>
  <dcterms:modified xsi:type="dcterms:W3CDTF">2024-09-03T23:56:10Z</dcterms:modified>
</cp:coreProperties>
</file>