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765F4-51D8-42A9-B353-07A433D78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F48AD-C1CD-4B45-A2F7-FFEF788A9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5E60A-0ADF-43CE-A1B5-51566AF6B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67BC5-E0D9-48AA-8AC5-2796F0949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D533D3-8EBC-44E5-BEBF-CBEB0A6BC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0129D2-8688-4514-9B05-DC916A189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60694D-6392-4C5A-BD33-09DBE0F5E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4C331-9772-42CC-ABD5-E479F9D70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D49A7-1FA4-4B81-BC30-F4ED84119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89A5A-A9B9-4CF0-BF97-2D3D0997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48056-093B-4820-B63D-2B12D119D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330412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关联分析实验结果分析报告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关联分析方法介绍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4" r="146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发现数据集中的有趣模式和知识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识别数据集中频繁项集和关联规则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确定项集之间的关联关系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数据挖掘技术的发展和应用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关联规则挖掘在商业决策、市场分析等领域的重要作用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关联规则挖掘算法的原理和实现过程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0" r="1614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关联分析方法介绍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关联规则挖掘是关联分析中的一种重要方法，用于发现数据集中项之间的有趣关系。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通过设定最小支持度和置信度阈值，挖掘出满足条件的关联规则。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878" b="687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890" b="689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支持度用于衡量项集在数据集中出现的频率，而置信度则表示规则的预测强度。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关联规则挖掘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156" r="1015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频繁项集是指在数据集中出现频率较高的项集，是关联规则挖掘的基础。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通过挖掘频繁项集，可以发现数据集中的频繁模式和关联关系。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频繁项集的挖掘通常采用深度优先搜索或广度优先搜索算法。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频繁项集挖掘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提升度计算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提升度是关联分析中用于衡量规则重要性的指标。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提升度值大于1表示规则具有正相关性，值小于1则表示规则具有负相关性。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通过计算提升度，可以评估规则的预测效果和实际应用价值。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34" r="302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56" r="299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实验所用的数据来自公开的电商交易数据集，涵盖了用户购买记录、商品属性等信息。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对原始数据进行清洗和整理，包括去除重复记录、处理缺失值、异常值以及进行必要的格式转换。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参数设置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关联规则阈值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根据实验需求，设定了最小支持度为0.05，最小置信度为0.7。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算法选择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选择了Apriori算法进行关联规则挖掘，该算法能够有效地找出数据集中频繁项集和关联规则。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实验在具有足够内存和计算能力的服务器上运行，确保了分析过程的稳定性和效率。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经过多次实验运行，最终得到了多个有效的关联规则。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实验运行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运行结果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https://d.book118.com/435333041243011103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2024-09-13T05:13:48.947</cp:lastPrinted>
  <dcterms:created xsi:type="dcterms:W3CDTF">2024-09-12T21:13:48Z</dcterms:created>
  <dcterms:modified xsi:type="dcterms:W3CDTF">2024-09-12T21:13:51Z</dcterms:modified>
</cp:coreProperties>
</file>