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F8219-DDF1-49C3-9E7D-9C93317DA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E04B4-9C61-417B-87BC-B6239AB1F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CC09A-89BF-4FE2-8664-E194C0BED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22CA6-364A-44F4-AE12-7A0CBE9C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736C1-A680-45ED-B7C9-447F97B9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9C225-3653-4807-8CF0-0FB02C96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E477E-B8DB-4429-B44F-813C0F79B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C2149-4FEC-47CE-AD0F-B72030C7E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9FBD9-1C22-463B-98D6-B72F0036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8955A-780A-400E-8EE3-6EFFE9A70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74C02-8D89-4098-8F73-D9CE7319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33100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中旅银行面试形式分析报告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面试形式种类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中旅银行面试形式分析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分析中旅银行的面试形式，评估其有效性，并提出改进建议。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随着银行业的发展，面试已成为招聘过程中不可或缺的一环，对于中旅银行而言，面试形式的优化对于吸引和留住优秀人才具有重要意义。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根据岗位需求和应聘者特点，设计一系列标准化的面试问题，以评估应聘者的能力和素质。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结构化面试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非结构化面试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行为面试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压力面试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根据面试官的经验和判断，灵活提问，以深入了解应聘者的个性、价值观和潜力。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通过询问应聘者在特定情境下的行为和应对方式，评估其实际工作能力和经验。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模拟高压工作环境，观察应聘者的应变能力和抗压能力。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面试形式概述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面试形式种类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结构化面试是一种标准化程度较高的面试形式，采用统一的评分标准和问题，确保公平性和客观性。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问题数量、时间、内容等都是固定的，评分标准明确，可操作性强。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常用于初步筛选，考察应聘者的基本素质和能力。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避免主观因素影响，确保公平公正。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结构化面试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20" r="2272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非结构化面试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非结构化面试较为灵活，面试官可以根据应聘者的回答进行追问或扩展。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问题不固定，主要围绕应聘者的经历和能力进行深入探讨。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适用于选拔性面试，深入了解应聘者的个性、价值观等。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需要面试官具备较高的专业素质和经验。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压力面试通过提出具有挑战性的问题或制造紧张氛围，观察应聘者的反应和应对能力。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问题可能较为尖锐或出其不意，考察应聘者的心理素质和应变能力。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用于选拔高层职位或关键岗位，考察应聘者的抗压能力和情绪管理能力。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避免过于严厉或挑衅，尊重应聘者的人格和尊严。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压力面试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无领导小组讨论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无领导小组讨论是一种常见的集体面试形式，多个应聘者一起讨论一个问题或任务。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适用于选拔团队合作能力较强的职位，如管理培训生、销售等。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通过观察应聘者在小组中的表现，评估其团队合作能力、沟通协调能力等。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确保公平竞争，避免个别应聘者主导讨论或过于沉默的情况发生。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中旅银行面试形式分析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https://d.book118.com/435333100243011103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2024-09-13T05:13:50.588</cp:lastPrinted>
  <dcterms:created xsi:type="dcterms:W3CDTF">2024-09-12T21:13:50Z</dcterms:created>
  <dcterms:modified xsi:type="dcterms:W3CDTF">2024-09-12T21:13:52Z</dcterms:modified>
</cp:coreProperties>
</file>