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4B2130-5DF5-4943-8789-7914FB4AE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AD55B4-E995-46C2-95EE-198AD29F6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2631E3-B12F-43CA-BD28-19730CF96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E0B70E-698D-4ECD-A42D-C0E28AFC4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3BBE97-1BB7-4D05-BB68-FC36F32AA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AEFE33-B330-4D9E-9D57-1ADD84AF3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E48882-FABB-49B1-81A2-CA4A283AA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ACB05-E236-4D24-AF6D-9024C1B45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2F9004-6B21-46D0-A340-54A41BBF0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0F6E1-9740-40F2-A980-E1A5E7AAF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7D8AC-C0A3-4338-9007-FBE3E46CE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533310034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食品卫生法规与标准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食品生产经营过程中的卫生要求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食品安全监督管理与法律责任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食品卫生法培训与教育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食品卫生法是指国家为保障食品卫生，防止食品污染和有害因素对人体的危害，保障人民身体健康，增强人民体质而制定的法律。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确保食品安全，保障公众健康；规范食品生产经营行为，提高食品质量；明确各方责任，加强监管力度。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食品卫生法的定义与目的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882" b="1188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850" b="38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食品卫生法的发展历程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初始阶段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食品卫生法的起源和早期发展，主要关注食品的基本卫生状况。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随着食品工业的发展，食品卫生法逐渐完善，增加了对食品添加剂、食品包装等方面的规定。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现代化阶段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近年来，食品卫生法不断与时俱进，引入了风险评估、全程控制等先进理念，加强了对食品安全的全面保障。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全程控制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社会共治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食品卫生法的基本原则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1661" r="1166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强调食品卫生的预防性措施，注重从源头控制食品安全风险。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对食品生产、加工、销售等各环节进行风险评估，确保食品安全可控。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对食品链的各个环节进行全面控制，确保食品从农田到餐桌的全程安全。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倡导政府、企业、消费者等各方共同参与食品安全治理，形成社会共治的良好局面。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食品卫生法规与标准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如农产品质量安全法、进出口食品安全管理办法等，共同构成了国家层面的食品卫生法规体系。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中华人民共和国食品安全法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规定了食品生产和加工、食品销售和餐饮服务等各环节的食品安全要求和监督管理制度。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中华人民共和国食品安全法实施条例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对食品安全法的具体实施做出了详细规定，包括食品安全风险监测和评估、食品安全标准制定等。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国家食品卫生法规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" b="5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各省、自治区、直辖市食品安全条例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根据地方实际情况和特色，制定的具有地方特色的食品安全法规。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地方性食品安全监管政策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地方政府针对特定食品安全问题或事件，发布的临时性或长期性监管政策。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地方食品安全标准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地方卫生行政部门或相关机构制定的，适用于本地区的食品安全标准。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地方食品卫生法规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食品卫生操作规范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针对食品生产、加工、销售等环节，制定的具体卫生操作要求和规范，如餐饮服务食品安全操作规范等。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国家食品安全标准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包括食品中各种有害物质的限量规定、食品添加剂使用标准、食品标签标识要求等，是保障食品安全的重要技术依据。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食品卫生管理规范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包括食品生产经营企业的卫生管理要求、食品从业人员卫生管理规范等，旨在提高企业的食品卫生管理水平和从业人员的卫生素质。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2417" r="22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食品卫生标准与规范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食品生产经营过程中的卫生要求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485" r="2748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采购食品原料时应查验供货者的许可证和食品合格证明文件，不得采购或者使用不符合食品安全标准的食品原料。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采购要求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食品原料应分类、分架、隔墙、离地存放，定期检查、处理变质或超过保质期的食品原料。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食品原料采购与储存卫生要求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食品加工场所应保持清洁、卫生，定期清洗、消毒，防止食品污染。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加工场所卫生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食品加工人员应保持良好的个人卫生，穿戴清洁的工作衣、帽等，患有有碍食品安全疾病的人员不得从事接触直接入口食品的工作。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从业人员卫生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食品加工设备应定期清洗、消毒，保持清洁卫生。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加工设备卫生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食品加工过程中的卫生要求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https://d.book118.com/435333100340011104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2024-09-14T22:41:59.991</cp:lastPrinted>
  <dcterms:created xsi:type="dcterms:W3CDTF">2024-09-14T14:42:00Z</dcterms:created>
  <dcterms:modified xsi:type="dcterms:W3CDTF">2024-09-14T14:42:01Z</dcterms:modified>
</cp:coreProperties>
</file>