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6531D-2DC8-4F4E-A8ED-F44A4388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1B768-B2AD-45CA-9717-70E296E8B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A06BA-2F02-440C-9662-7E58D1876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58935-A85A-4BB7-98FD-47B268D3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007C9-235B-4B0C-9222-31F47E9EC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7D434-D8BB-4213-BAC0-1E55F128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5EE8F-FCAE-4007-A9A3-CE440130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C459A-04F6-42D4-9C43-AC465A9C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CF285-68C5-471B-A5CC-43F8FF61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56AB9-23AD-455E-AE0E-5D4800021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5158-CC00-4599-9879-6B397F61A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31420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书海泛舟读书活动方案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阅读是获取知识的重要途径，通过阅读可以开拓视野，丰富知识储备。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提升知识水平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75" b="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培养思维能力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468" r="44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阅读能够锻炼思维能力，提高理解力和判断力，有助于培养创新思维和解决问题的能力。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阅读有助于个人成长，通过阅读可以塑造正确的价值观、人生观和世界观。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当前社会节奏快，人们往往缺乏足够的时间和精力进行阅读，导致阅读量普遍偏低。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98" r="839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阅读量不足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由于缺乏有效的引导和推荐，许多人阅读的书籍质量参差不齐，难以满足个性化需求。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阅读质量参差不齐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传统的纸质书籍阅读方式单一，缺乏互动性和趣味性，难以吸引年轻人的关注。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阅读方式单一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当前阅读状况分析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通过策划读书活动，吸引更多人参与阅读，激发他们的阅读兴趣和热情。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347" r="534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激发阅读兴趣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通过推荐优秀书籍、引导深度阅读等方式，提升参与者的阅读品质。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提升阅读品质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读书活动可以成为文化交流的平台，让参与者互相交流心得体会，碰撞思想火花。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策划读书活动的目的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挑选各类主题的优秀书籍，涵盖文学、历史、科学、艺术等领域，满足不同兴趣的参与者。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定期举办分享会，让参与者有机会交流阅读心得，激发对更多书籍的探索欲望。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提高参与者的阅读兴趣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阅读分享会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精选书籍推荐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培养良好的阅读习惯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制定阅读计划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指导参与者制定个人阅读计划，培养定时阅读的习惯。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阅读打卡机制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建立打卡机制，鼓励参与者每天记录阅读进度，养成良好的阅读习惯。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组织团队共读一本书的活动，促进团队成员间的交流与合作。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团队共读项目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开展各类阅读工作坊，如读书会、研讨会等，增进团队间的互动与合作。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阅读工作坊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增强团队凝聚力与合作精神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激发阅读热情，拓展知识视野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参与者可以分享自己近期阅读的书籍，介绍书籍内容、亮点和阅读感悟，通过交流和分享，激发彼此的阅读热情，拓展知识视野。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深化理解，碰撞思想火花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根据不同的主题，组织参与者进行深入讨论。主题可以涵盖文学、历史、哲学、科技等多个领域，通过讨论，深化对书籍内容的理解，碰撞思想火花，激发创新思维。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拓宽阅读范围，节约资源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鼓励参与者带来自己愿意交换的书籍，与其他人进行书籍交换。通过交换，参与者可以拓宽自己的阅读范围，同时节约资源，实现资源的共享和再利用。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书籍交换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提升写作能力，培养文学素养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设定一个特定的主题或形式，鼓励参与者在规定时间内完成一篇短文或读书笔记。通过写作挑战，提升参与者的写作能力，培养他们的文学素养和创作热情。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活动时间与地点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XXXX年XX月XX日，周X，下午XX:XX-XX:XX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学校图书馆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https://d.book118.com/435333142020011123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2024-09-26T20:11:44.555</cp:lastPrinted>
  <dcterms:created xsi:type="dcterms:W3CDTF">2024-09-26T12:11:44Z</dcterms:created>
  <dcterms:modified xsi:type="dcterms:W3CDTF">2024-09-26T12:11:46Z</dcterms:modified>
</cp:coreProperties>
</file>