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999881-9919-4BE4-958E-5DCAE4D25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05A164-328F-4395-96FB-2B33055D6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75A10-91FC-4B08-97F0-7EF9D8F6C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800A41-96D2-46FA-972D-D66BCDA8F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833782-B416-4B8F-A851-73302971C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B38967-1988-4E97-9C39-72BFCB89F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E4C00A-D331-4B08-A010-06B024778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6F2574-13AF-4455-AC62-53841FCB2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19F950-E2DC-4B58-BB4C-E8F25A7F2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FAB773-F7DA-48D1-8D7C-F7643B4376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E5FCBC-2D58-4258-A56C-58C84A646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533404303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医院感染科护士的危机应对和紧急救援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危机应对与紧急救援概述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医院感染科常见危机类型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危机应对策略与措施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紧急救援技能培训与实践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团队协作与沟通在危机应对中的作用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总结反思与持续改进计划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危机应对与紧急救援概述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在突发状况下，为挽救生命、减轻病痛、防止病情恶化而采取的紧急医疗措施。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危机应对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指在面对突发、紧急、危险事件时，采取及时、有效的措施，以保障患者和医护人员安全，减少损失和伤害的过程。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医院感染科作为处理各种传染性疾病的重要场所，危机应对和紧急救援能力直接关系到患者安全和医护人员健康，是医疗质量的重要保障。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583" r="165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08" r="167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25" r="16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护士通常是第一时间接触到患者的医疗人员，需要迅速评估患者状况，采取初步救治措施。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第一响应者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在危机事件中，护士需要与其他医护人员、患者家属及相关部门进行有效沟通，确保救治工作的顺利进行。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护士需要向患者和家属提供相关的健康教育和心理支持，帮助他们应对危机事件带来的压力和恐惧。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护士在危机应对中的角色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护士需要详细记录救治过程和患者病情变化，为后续治疗和总结经验提供依据。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在救治过程中，护士需要确保自身和患者的安全，采取必要的防护措施。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在发现紧急状况时，护士需要迅速做出反应，启动紧急救援程序。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根据患者病情和紧急状况，护士需要采取合理、有效的救治措施，以挽救患者生命。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保障安全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快速反应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有效救治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及时记录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紧急救援的基本原则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医院感染科常见危机类型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如新冠病毒等高度传染性病毒的突然爆发，需要迅速启动应急预案，进行患者隔离、治疗和防控措施。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针对未知或新出现的疾病，护士需协助医生进行诊断、治疗和防控，同时安抚患者情绪，维护医疗秩序。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疫情爆发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不明原因疾病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突发性公共卫生事件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328" r="3232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由于患者、医护人员或环境因素导致的交叉感染，护士需及时发现并上报，协助控制感染源，保护易感人群。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交叉感染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医疗器械清洗消毒不彻底或使用过程中污染，可能引发院内感染，护士需确保器械的清洁和安全使用。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医疗器械污染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院内感染暴发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825" b="1582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如用药错误、操作失误等，护士应立即报告医生，采取补救措施，同时做好患者和家属的安抚工作。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因沟通不畅、服务不到位等原因引发的护患纠纷，护士应主动沟通、耐心解释，积极化解矛盾。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医疗事故与纠纷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护患纠纷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治疗失误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如地震、洪水等自然灾害发生时，护士需协助医院组织患者疏散、转移和救治工作。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恐怖袭击等突发事件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在恐怖袭击等突发事件中，护士需保持冷静，迅速组织患者疏散并采取必要的救治措施，同时与警方等救援力量保持紧密沟通。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自然灾害及其他紧急情况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危机应对策略与措施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417" r="15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根据医院感染科的特点，制定针对性的预警机制，包括定期巡查、监测患者病情变化、关注医疗设备运行状况等。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建立预警机制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一旦发现潜在危机，护士应立即向主治医生或值班领导报告，同时启动应急响应程序，确保信息及时、准确传递。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信息报告流程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预警机制建立及信息报告流程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6156" r="2615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护士应迅速到达现场，对患者病情、周围环境、可用资源等进行全面评估，为制定紧急救援方案提供依据。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初步处理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根据评估结果，护士应立即采取必要的紧急处理措施，如给予急救药物、保持呼吸道通畅、止血等，以稳定患者生命体征。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现场评估与初步处理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患者安全转运及后续治疗安排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安全转运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在确保患者生命安全的前提下，护士应协助医生将患者转运至相应科室或重症监护室，途中密切观察患者病情变化。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后续治疗安排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转运后，护士应协助医生制定详细的治疗方案，包括药物治疗、手术治疗、营养支持等，确保患者得到及时有效的治疗。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https://d.book118.com/435334043033011101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2024-09-09T10:47:16.117</cp:lastPrinted>
  <dcterms:created xsi:type="dcterms:W3CDTF">2024-09-09T02:47:16Z</dcterms:created>
  <dcterms:modified xsi:type="dcterms:W3CDTF">2024-09-09T02:47:18Z</dcterms:modified>
</cp:coreProperties>
</file>