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B5FF6-4520-4E8B-9D54-C3A10C6DD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97CA7-4119-4858-8B53-880D54152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3BC47-746C-47D7-A664-FE650449B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29A0A-69CC-4B8C-9321-DAE3522C6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26BD3-57D3-407A-BDF6-E12AE1F32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64F9D0-42A7-452C-9D28-8446869BF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ED1FC8-AF52-47B5-82CA-5E534F166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C1BE3-2453-4119-9D2B-CCA2798F6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D3AF5-70FE-4B7D-9960-63E8FFFF6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96421-123B-40B7-9B8D-C39F5A194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D8F05-E8E3-4A06-8E79-772848185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40041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肝囊肿去顶护理PPT\n## 1.肝囊肿概述及其发病原因\n### 1.1肝囊肿的定义与分类\n### 1.2肝囊肿的发病原因分析\n### 1.3肝囊肿的临床表现及诊断\n## 2.肝囊肿去顶手术及其适应症\n### 2.1肝囊肿去顶手术简介\n### 2.2肝囊肿去顶手术的适应症\n### 2.3肝囊肿去顶手术的禁忌症\n## 3.肝囊肿去顶手术前的护理准备\n### 3.1术前检查与评估\n### 3.2心理护理与宣教\n### 3.3术前准备与护理\n## 4.肝囊肿去顶手术后的护理措施\n### 4.1术后观察与监测\n### 4.2疼痛护理与舒适度的维护\n### 4.3并发症的预防与护理\n## 5.肝囊肿去顶手术后的康复指导\n### 5.1饮食与营养指导\n### 5.2活动与休息指导\n### 5.3复查与随访计划\n## 6.肝囊肿去顶护理的案例分析\n### 6.1典型病例介绍\n### 6.2护理过程中的关键措施\n### 6.3病例总结与启示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肝囊肿去顶护理PPT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肝囊肿概述及其发病原因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肝囊肿是指肝脏内出现囊性病变的疾病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囊性病变是指肝脏内出现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液体积聚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的空洞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肝囊肿分为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单纯性肝囊肿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多囊性肝病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单纯性肝囊肿是指肝脏内只有一个或几个孤立性囊肿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囊壁薄，内含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清亮液体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发病原因可能与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等有关</a:t>
                </a:r>
                <a:endParaRPr/>
              </a:p>
            </p:txBody>
          </p:sp>
          <p:pic>
            <p:nvPicPr>
              <p:cNvPr id="19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多囊性肝病是指肝脏内出现大量大小不一的囊肿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囊壁厚，内含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黏稠液体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发病原因可能与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等有关</a:t>
                </a:r>
                <a:endParaRPr/>
              </a:p>
            </p:txBody>
          </p:sp>
          <p:pic>
            <p:nvPicPr>
              <p:cNvPr id="20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肝囊肿的定义与分类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肝囊肿的发病原因分析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206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遗传因素：部分肝囊肿患者具有家族遗传史，可能与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常染色体显性遗传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有关</a:t>
                </a:r>
                <a:endParaRPr/>
              </a:p>
            </p:txBody>
          </p:sp>
          <p:cxnSp>
            <p:nvCxnSpPr>
              <p:cNvPr id="210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1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4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环境因素：长期生活在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高氟地区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暴露于某些有毒物质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等可能增加肝囊肿的发病风险</a:t>
                </a:r>
                <a:endParaRPr/>
              </a:p>
            </p:txBody>
          </p:sp>
        </p:grpSp>
        <p:grpSp>
          <p:nvGrpSpPr>
            <p:cNvPr id="216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9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内分泌因素：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雌激素水平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异常可能诱发肝囊肿的形成</a:t>
                </a:r>
                <a:endParaRPr/>
              </a:p>
            </p:txBody>
          </p:sp>
        </p:grpSp>
        <p:grpSp>
          <p:nvGrpSpPr>
            <p:cNvPr id="221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4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炎症因素：肝脏的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可能刺激囊肿的发生</a:t>
                </a:r>
                <a:endParaRPr/>
              </a:p>
            </p:txBody>
          </p:sp>
        </p:grpSp>
        <p:grpSp>
          <p:nvGrpSpPr>
            <p:cNvPr id="226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9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其他因素：如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肝脏损伤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寄生虫感染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等也可能导致肝囊肿的形成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肝囊肿的临床表现及诊断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临床表现：肝囊肿患者多数无明显症状，少数患者可能出现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上腹部不适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等症状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诊断方法：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：如B超、CT、MRI等，可显示肝囊肿的位置、大小和数量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：如肝功能检查、肿瘤标志物检查等，可排除其他肝脏疾病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穿刺活检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：对于疑似恶性肝囊肿的患者，可进行穿刺活检以明确诊断</a:t>
            </a:r>
            <a:endParaRPr/>
          </a:p>
        </p:txBody>
      </p:sp>
      <p:pic>
        <p:nvPicPr>
          <p:cNvPr id="23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肝囊肿去顶手术及其适应症</a:t>
            </a:r>
            <a:endParaRPr/>
          </a:p>
        </p:txBody>
      </p:sp>
      <p:sp>
        <p:nvSpPr>
          <p:cNvPr id="23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40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4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肝囊肿去顶手术是一种通过切除囊壁顶部来治疗肝囊肿的手术方法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43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4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该手术方法可以有效减轻囊肿对肝脏的压迫，缓解症状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4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手术过程中需注意保护正常肝组织，防止并发症的发生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肝囊肿去顶手术简介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单纯性肝囊肿：对于直径大于5cm的单纯性肝囊肿，可考虑进行去顶手术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多囊性肝病：对于严重影响肝脏功能的多囊性肝病，可考虑进行去顶手术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症状明显：对于出现明显症状，如上腹部不适、腹胀等，且药物治疗无效的患者，可考虑进行去顶手术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肝囊肿去顶手术的适应症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肝囊肿去顶手术的禁忌症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62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严重肝功能不全：患者存在严重的肝功能不全，无法耐受手术</a:t>
                </a:r>
                <a:endParaRPr/>
              </a:p>
            </p:txBody>
          </p:sp>
          <p:cxnSp>
            <p:nvCxnSpPr>
              <p:cNvPr id="26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7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出血倾向：患者存在明显的出血倾向，如血小板减少、凝血功能障碍等</a:t>
                </a:r>
                <a:endParaRPr/>
              </a:p>
            </p:txBody>
          </p:sp>
        </p:grpSp>
        <p:grpSp>
          <p:nvGrpSpPr>
            <p:cNvPr id="272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严重感染：患者存在严重的感染，如腹腔感染、胆道感染等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肝囊肿去顶手术前的护理准备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术前检查与评估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实验室检查：包括血常规、肝肾功能、凝血功能、心电图等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影像学检查：如B超、CT、MRI等，明确肝囊肿的位置、大小和数量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心肺功能评估：评估患者的心肺功能，判断是否能耐受手术</a:t>
                </a:r>
                <a:endParaRPr/>
              </a:p>
            </p:txBody>
          </p:sp>
        </p:grpSp>
        <p:grpSp>
          <p:nvGrpSpPr>
            <p:cNvPr id="28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营养评估：评估患者的营养状况，指导术前营养支持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心理护理与宣教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36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心理护理：解除患者的紧张情绪，增强信心，积极配合治疗</a:t>
                </a:r>
                <a:endParaRPr/>
              </a:p>
            </p:txBody>
          </p:sp>
          <p:cxnSp>
            <p:nvCxnSpPr>
              <p:cNvPr id="40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1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4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健康宣教：向患者及家属讲解肝囊肿去顶手术的相关知识、手术过程、术后护理等</a:t>
                </a:r>
                <a:endParaRPr/>
              </a:p>
            </p:txBody>
          </p:sp>
        </p:grpSp>
        <p:grpSp>
          <p:nvGrpSpPr>
            <p:cNvPr id="46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9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术前准备：指导患者做好术前准备，如皮肤准备、禁食禁水、药物准备等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2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53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54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55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56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58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5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皮肤准备：清洁手术部位，做好皮肤准备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60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6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禁食禁水：根据医嘱执行术前禁食禁水，防止麻醉期间误吸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62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6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药物准备：根据医嘱术前使用抗生素、镇静剂等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64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65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物品准备：准备手术所需的器械、敷料等物品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术前准备与护理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https://d.book118.com/435340041321011111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肝囊肿去顶护理PPT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2024-09-17T21:15:08.583</cp:lastPrinted>
  <dcterms:created xsi:type="dcterms:W3CDTF">2024-09-17T13:15:08Z</dcterms:created>
  <dcterms:modified xsi:type="dcterms:W3CDTF">2024-09-17T13:15:10Z</dcterms:modified>
</cp:coreProperties>
</file>