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1C978-BACE-4BD9-B249-69E3721D4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47E9C-AC6E-41C7-8D6D-4085A6EFC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61DD0-E5A1-47B3-B39D-3553B5153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85B19-6630-40F8-ACF8-42D275123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63D5F-D379-4732-B6A5-208F69F30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A26DB-B80B-4F5A-8A7E-9F670F8D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19E1DE-C313-4C9E-829E-50A06D5A7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89DDF-52D8-4103-8CE8-94EE63764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2EDD5-1A84-44D8-9F20-9CD7C3435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7E4EE-7081-4C82-9F1C-FAF0F2410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4D490-F53D-48E0-B783-FFDB59AEE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412043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名师讲堂如沐春风——济南之行培训心得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名师风采与授课内容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学习收获与感悟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实践应用与拓展延伸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反思总结与展望未来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当前教育领域正面临深刻变革，教师需要不断更新教育观念和教学技能。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提升教师专业素养，促进教育教学质量的提高。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地域文化背景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济南作为历史文化名城，具有深厚的教育底蕴和培训资源。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济南之行培训背景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帮助教师树立现代教育观念，关注学生的全面发展。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更新教育观念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通过培训提升教师的教学设计、课堂管理和评价能力。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引导教师关注国内外教育改革动态，拓宽教育视野。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拓展教育视野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包括教育心理学、教育哲学、教育社会学等，帮助教师深入理解教育本质和学生发展规律。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教育理论课程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涵盖教学设计、教学方法、课堂管理等方面，通过案例分析、模拟教学等方式提高教师教学实践能力。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教学实践课程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介绍现代教育技术在教学中的应用，如多媒体教学、在线教育等，提升教师运用现代教育技术的能力。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教育技术课程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组织参观考察当地名校、与教育专家交流等活动，拓宽教师的教育视野和交流平台。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拓展活动课程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0648" r="2064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名师风采与授课内容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教育学博士，拥有多年教学经验，曾荣获国家级教学成果奖，对教育理念有深入研究。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李老师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王教授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张导师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心理学领域的知名专家，发表过多篇学术论文，具备丰富的实践经验和案例分析能力。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资深职业规划师，指导过数千名学生成功找到适合自己的职业方向，深受学生喜爱。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名师介绍及成就展示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主要讲解了现代教育理念的发展趋势及实践应用，强调了教育公平、个性化教育等重要性。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李老师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深入剖析了青少年心理健康问题及其成因，提供了有效的心理干预方法和建议。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王教授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结合当前就业形势，为学生提供了实用的职业规划指导和求职技巧分享。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张导师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授课主题与核心内容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授课风格及特点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李老师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语言生动幽默，能够用浅显易懂的方式阐述复杂的教育理念，让学生轻松领悟。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王教授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注重与学生的互动，通过案例分析、小组讨论等方式激发学生的学习兴趣和思考能力。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张导师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具有亲和力和感染力，能够根据学生的实际情况给予个性化的指导和建议，让学生受益匪浅。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学习收获与感悟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https://d.book118.com/435341204334011104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2024-09-14T22:34:44.201</cp:lastPrinted>
  <dcterms:created xsi:type="dcterms:W3CDTF">2024-09-14T14:34:44Z</dcterms:created>
  <dcterms:modified xsi:type="dcterms:W3CDTF">2024-09-14T14:34:46Z</dcterms:modified>
</cp:coreProperties>
</file>