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CE12C-9D7B-4274-9C38-F1C5605A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F957-F57F-445E-B398-C5231EA5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F5705-3C6A-48FB-A3AE-4FD80F03F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27F9B-8139-41A5-8ED3-CE96EA33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25B32-D443-4754-BED5-51B482B6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7807A-D4C5-4B5D-AC9C-E9F3C867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CF325D-DD5D-4929-B192-E2A4A9C4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30242-6EBD-4B69-8C65-42B6E1646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49CE1-6386-4077-B4F3-4E2F808C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68400-4651-4ECF-9185-79B098CD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FF1B-C84E-4D19-B2F2-9AEFA6EF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121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电子工艺实习-安全知识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实习场所安全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实习设备安全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实习材料安全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实习操作安全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实习安全防护与救援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实习安全的重要性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电子工艺实习涉及高电压、高温、有毒物质等危险因素，遵守安全规定能有效防止事故发生，保障实习生的人身安全。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正确的操作方法和维护措施能够延长设备使用寿命，减少损坏和维修成本。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在安全的环境下，实习生能够更专注于实习内容，提高实习效果和质量。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提高实习质量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实习安全的目标与原则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确保实习期间无安全事故发生，保障实习生和设备的安全。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预防为主，安全第一；全员参与，综合治理；科学管理，持续改进。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接受安全教育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正确使用防护用品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注意观察与报告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实习安全的基本要求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根据实习需要，正确选用和佩戴个人防护用品，如防护服、防护眼镜、手套等。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在实习前，实习生应接受必要的安全教育，了解实习过程中可能遇到的安全风险和应对措施。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实习生应严格遵守企业和学校的安全规章制度，按照规定的程序和要求进行操作。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在实习过程中，实习生应注意观察周围环境和设备运行状况，发现异常情况及时报告并采取相应措施。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实习场所安全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禁止私自操作设备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注意个人防护措施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实习场所的安全规定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未经许可，不得私自操作实习场所的任何设备，特别是大型设备和危险设备，以免发生安全事故。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在实习过程中，要注意个人防护措施，如穿戴好防护服、戴好安全帽、护目镜等，确保个人安全。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在实习过程中，必须严格遵守所在实习场所的安全操作规程，按照规定的步骤和程序进行操作，确保实习过程的安全。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安全标识的识别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在实习场所内，应注意识别各种安全标识，如禁止标识、警告标识、指令标识等，以便及时采取相应的安全措施。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安全标识的遵守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不仅要识别安全标识，还要严格遵守标识所提示的安全要求，不随意触碰、移动或破坏安全标识。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安全标识的维护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发现安全标识损坏或模糊不清时，应及时报告管理人员进行维护或更换，确保安全标识的有效性。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实习场所的安全标识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安全隐患的排查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在实习过程中，发现任何安全隐患或问题，应立即报告管理人员或指导老师，以便及时采取措施消除隐患。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万一发生安全事故，应迅速采取应急措施，保护现场并立即报告管理人员或指导老师，以便及时进行处理和救援。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实习场所应定期进行安全检查，包括设备安全、消防安全、电气安全等方面的检查，确保实习环境的安全。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实习场所的安全检查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实习设备安全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54" r="515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在使用实习设备之前，必须仔细阅读设备使用说明书，了解设备的基本结构、工作原理、操作方法和注意事项。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严格遵守设备的操作规程，按照规定的步骤和顺序进行操作，不得随意更改或省略任何步骤。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在操作实习设备时，必须注意自身和他人的安全，穿戴好防护用品，避免发生意外事故。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实习设备的操作规程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定期对实习设备进行检查，包括设备的外观、性能、安全装置等方面，确保设备处于良好状态。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发现设备存在问题或故障时，应及时进行维护和修理，避免问题扩大或影响实习效果。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定期对实习设备进行保养，包括清洁、润滑、紧固等方面，以延长设备的使用寿命和提高设备的性能。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保养设备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实习设备的维护与保养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https://d.book118.com/435341210304011110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2024-09-16T05:51:35.248</cp:lastPrinted>
  <dcterms:created xsi:type="dcterms:W3CDTF">2024-09-15T21:51:35Z</dcterms:created>
  <dcterms:modified xsi:type="dcterms:W3CDTF">2024-09-15T21:51:37Z</dcterms:modified>
</cp:coreProperties>
</file>