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C43E9-4BFC-46F4-B08A-CF24A4EB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FBFF-ACB0-4DB5-8F37-5AB32537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6DC7A-C01B-4D06-83A0-FBCB970D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DF4C3-B926-4BD4-ABAD-ED9D0727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C4E2C-8191-47C5-8760-748BA1DF4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AE7C6-91FE-4F5A-970C-7E47BE71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0E5E3-1C59-4035-A822-38C13E35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86C5C-8711-4149-A59F-8A347937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F231A-A418-421E-A8D1-BC05E315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4B5F7-C3A9-42C8-8DD3-099FE2191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887B8-BA27-4EBC-A045-773310B2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1332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员工职业素质培训的优化与改进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培训师资选拔与培养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培训成果转化与应用推广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培训资源整合与共享平台搭建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培训内容与目标优化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通过对岗位进行细致的分析，了解该岗位所需的技能、知识和态度。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对现有员工的职业素质进行评估，找出员工与岗位需求之间的差距。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通过问卷、访谈等方式收集员工对培训内容和目标的需求和建议。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深入了解岗位需求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根据岗位需求和员工能力评估结果，设定明确的培训目标。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目标与成果关联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对培训后员工应达到的职业素质水平进行具体描述，以便衡量培训效果。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确保培训目标与期望成果紧密相关，以实现培训效果最大化。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更新培训内容以适应行业发展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关注行业发展趋势，了解新技术、新方法和新理念对职业素质的要求。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内容更新机制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建立定期更新培训内容的机制，确保培训内容始终与行业发展保持同步。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引入外部资源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积极引入行业专家、学者等外部资源，为培训内容提供新的视角和思路。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培训方法改进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邀请行业专家或资深员工进行主题分享，提供最新的行业知识和实践经验。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讲座与研讨会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通过具体案例，让员工了解问题并学习解决方法，培养分析和解决问题的能力。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让员工模拟实际工作场景，进行角色扮演，提高沟通协作和应对挑战的能力。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采用多样化培训手段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将培训内容设计成有趣的游戏形式，激发员工的学习兴趣和参与度。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鼓励员工分组讨论，分享彼此的看法和经验，促进思想碰撞和团队协作。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提供实验设备或模拟软件，让员工亲自动手操作，加深理解和记忆。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引入互动式与体验式学习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利用网络平台提供丰富的在线课程资源，方便员工随时随地学习。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通过社交媒体建立学习群组，鼓励员工在线交流和分享学习心得。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组织员工参与实际项目或工作坊，将线上学到的知识应用到实际工作中去检验和提升。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结合线上与线下培训资源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培训师资选拔与培养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多渠道选拔讲师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通过校园招聘、社会招聘、内部推荐等多种渠道，广泛吸纳具备专业素养的讲师人才。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建立试讲制度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对选拔出的讲师进行试讲评估，确保其具备良好的授课能力和专业素养。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根据培训课程的需要，制定讲师选拔标准，包括教育背景、工作经验、授课技能等方面。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严格选拔具备专业素养的讲师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通过设立奖励制度、提供晋升机会等方式，激发内部讲师的积极性和创造力。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针对内部讲师的特点和需求，制定个性化的培养计划，包括教学方法、课程设计、课堂管理等方面的培训。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鼓励内部讲师积极参与实际教学活动，提供实践机会以不断提升其授课技能。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加强内部讲师培养与激励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https://d.book118.com/435341332043011042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2024-09-03T06:46:05.045</cp:lastPrinted>
  <dcterms:created xsi:type="dcterms:W3CDTF">2024-09-02T22:46:05Z</dcterms:created>
  <dcterms:modified xsi:type="dcterms:W3CDTF">2024-09-02T22:46:07Z</dcterms:modified>
</cp:coreProperties>
</file>