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D0FBA-96BB-49EE-B188-0001B9201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5412B-38BF-4525-8F27-AF0FB4468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622D0-9AFA-4808-B35B-FB81B0CCE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B10EC-623D-4A40-B79E-834F8CB74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E68309-AA93-41F4-BEC7-0BA65B815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0F3CC-12BC-497C-84D2-0FA49C729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F49719-9D9E-4B74-85BA-3457CD918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1F85C-7321-459A-B2CD-25AFBE1DE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5561F-CF72-41E9-82FD-77AACE376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5DA47-AD85-4B3F-A4AC-294A8F0DA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513DD-0EFC-4EE1-91A8-149999FB2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420110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建筑开荒服务流程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清洁建筑内部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清洁建筑外部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清洁公共区域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清洁设施设备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61" r="1496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7492" b="1749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包括地面、墙面、天花板、窗户、门等。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包括外墙、窗户、门、屋顶等。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包括走廊、楼梯、电梯、停车场等。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包括空调系统、供暖系统、照明系统等。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确保建筑内外干净整洁，符合卫生标准。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延长建筑设施设备使用寿命。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提高建筑的使用价值和美观度。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为用户提供舒适、健康、安全的工作和生活环境。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了解建筑结构、设施设备情况，制定清洁计划和安全措施。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现场施工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按照清洁计划进行全面清洁，确保每个细节都得到处理。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对清洁效果进行检查，确保达到预期效果。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后期维护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定期回访，提供日常保洁和维护服务，确保建筑始终保持最佳状态。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服务流程概览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检查安全隐患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发现并记录存在的安全隐患，如破损的玻璃、松动的电线等，以便在清洁过程中采取相应的措施。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确定重点区域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根据现场情况，确定需要重点清洁的区域，如厨房、卫生间、地毯等。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了解现场情况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对建筑物的结构、布局、设施等进行初步了解，以便制定合适的清洁计划。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929" b="192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针对可能出现的意外情况，制定相应的应急预案，如物品损坏、人员受伤等。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制定清洁流程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根据现场勘查结果，制定详细的清洁流程，包括清洁顺序、清洁方法、清洁剂使用等。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确定清洁周期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根据建筑物的使用情况和业主的需求，确定合理的清洁周期，以保证建筑物的清洁卫生。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制定清洁计划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325" b="103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准备清洁工具和材料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选择合适的清洁工具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根据清洁计划，选择合适的清洁工具，如吸尘器、拖把、洗涤剂等。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采购清洁材料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根据需要，采购适量的清洁材料，如洗涤剂、消毒液、清洁布等。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检查工具和材料的完好性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确保所采购的清洁工具和材料质量合格，没有损坏或过期的情况。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https://d.book118.com/435342011014011120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2024-09-22T10:44:42.377</cp:lastPrinted>
  <dcterms:created xsi:type="dcterms:W3CDTF">2024-09-22T02:44:42Z</dcterms:created>
  <dcterms:modified xsi:type="dcterms:W3CDTF">2024-09-22T02:44:44Z</dcterms:modified>
</cp:coreProperties>
</file>