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89F67D-4E63-481C-B29B-97F3B1F84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63599-1A1D-4A80-9083-EFFC6D32D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3CCAD4-9C8C-4A62-BE37-1BCFD92BF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8B1175-A774-43A0-960C-EBEA46DBF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E7F854-9B7D-41CD-B366-B86EA2F774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C1368E-E334-4AA1-87A7-4301D9BADB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5F9A2A-51F2-4F5B-8924-B47BEBAB49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08F629-5404-491E-8213-7FEE04DFFC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8DD350-0552-434E-B9E0-CABDDF1DE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DFD64-33CA-40D6-9A3F-384339ED0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DFF7C1-8175-4104-8B92-C54DCCA1B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34401224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游乐场可持续发展及环境保护措施</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加强绿色游乐设施建设
 注重能源节约与水资源管理
 加强废物管理与循环利用
 采用环境友好型建材与工艺
 注重生物多样性保护与生态平衡
 加强环境影响评价与监测
 倡导绿色游乐活动与环保理念
 鼓励公众参与游乐场环境保护</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加强绿色游乐设施建设</a:t>
            </a:r>
          </a:p>
        </p:txBody>
      </p:sp>
      <p:sp>
        <p:nvSpPr>
          <p:cNvPr id="3" name="Subtitle 2"/>
          <p:cNvSpPr>
            <a:spLocks noGrp="1"/>
          </p:cNvSpPr>
          <p:nvPr>
            <p:ph type="subTitle" idx="1"/>
          </p:nvPr>
        </p:nvSpPr>
        <p:spPr/>
        <p:txBody>
          <a:bodyPr/>
          <a:lstStyle/>
          <a:p>
            <a:r>
              <a:t>游乐场可持续发展及环境保护措施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加强绿色游乐设施建设</a:t>
            </a:r>
          </a:p>
        </p:txBody>
      </p:sp>
      <p:sp>
        <p:nvSpPr>
          <p:cNvPr id="3" name="Text Placeholder 2"/>
          <p:cNvSpPr>
            <a:spLocks noGrp="1"/>
          </p:cNvSpPr>
          <p:nvPr>
            <p:ph type="body" idx="1"/>
          </p:nvPr>
        </p:nvSpPr>
        <p:spPr/>
        <p:txBody>
          <a:bodyPr/>
          <a:lstStyle/>
          <a:p>
            <a:r>
              <a:t>绿色能源系统</a:t>
            </a:r>
          </a:p>
        </p:txBody>
      </p:sp>
      <p:sp>
        <p:nvSpPr>
          <p:cNvPr id="4" name="Content Placeholder 3"/>
          <p:cNvSpPr>
            <a:spLocks noGrp="1"/>
          </p:cNvSpPr>
          <p:nvPr>
            <p:ph sz="half" idx="2"/>
          </p:nvPr>
        </p:nvSpPr>
        <p:spPr/>
        <p:txBody>
          <a:bodyPr/>
          <a:lstStyle/>
          <a:p>
            <a:r>
              <a:t>1. 采用可再生能源，如太阳能、风能、地热能等，为游乐场提供电力和热能，减少碳排放。</a:t>
            </a:r>
          </a:p>
          <a:p>
            <a:r>
              <a:t>2. 通过节能技术和设备，降低游乐场能耗，提高能源利用效率。</a:t>
            </a:r>
          </a:p>
          <a:p>
            <a:r>
              <a:t>3. 推广绿色出行方式，如鼓励游客使用公共交通工具、自行车或步行前往游乐场，减少交通拥堵和污染。</a:t>
            </a:r>
          </a:p>
        </p:txBody>
      </p:sp>
      <p:sp>
        <p:nvSpPr>
          <p:cNvPr id="5" name="Text Placeholder 4"/>
          <p:cNvSpPr>
            <a:spLocks noGrp="1"/>
          </p:cNvSpPr>
          <p:nvPr>
            <p:ph type="body" idx="3"/>
          </p:nvPr>
        </p:nvSpPr>
        <p:spPr/>
        <p:txBody>
          <a:bodyPr/>
          <a:lstStyle/>
          <a:p>
            <a:r>
              <a:t>可持续建筑材料</a:t>
            </a:r>
          </a:p>
        </p:txBody>
      </p:sp>
      <p:sp>
        <p:nvSpPr>
          <p:cNvPr id="6" name="Content Placeholder 5"/>
          <p:cNvSpPr>
            <a:spLocks noGrp="1"/>
          </p:cNvSpPr>
          <p:nvPr>
            <p:ph sz="half" idx="4"/>
          </p:nvPr>
        </p:nvSpPr>
        <p:spPr/>
        <p:txBody>
          <a:bodyPr/>
          <a:lstStyle/>
          <a:p>
            <a:r>
              <a:t>1. 使用可再生和可降解的建筑材料，如竹子、木材、芦苇等，减少对自然资源的消耗。</a:t>
            </a:r>
          </a:p>
          <a:p>
            <a:r>
              <a:t>2. 采用绿色建筑设计和施工技术，提高建筑能效和节能性能，减少游乐场运营过程中的能源消耗。</a:t>
            </a:r>
          </a:p>
          <a:p>
            <a:r>
              <a:t>3. 推广绿色建筑认证，鼓励游乐场建设方采用绿色建筑标准，提高游乐场的整体环境友好性。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加强绿色游乐设施建设</a:t>
            </a:r>
          </a:p>
        </p:txBody>
      </p:sp>
      <p:sp>
        <p:nvSpPr>
          <p:cNvPr id="3" name="Text Placeholder 2"/>
          <p:cNvSpPr>
            <a:spLocks noGrp="1"/>
          </p:cNvSpPr>
          <p:nvPr>
            <p:ph type="body" idx="1"/>
          </p:nvPr>
        </p:nvSpPr>
        <p:spPr/>
        <p:txBody>
          <a:bodyPr/>
          <a:lstStyle/>
          <a:p>
            <a:r>
              <a:t>资源循环利用</a:t>
            </a:r>
          </a:p>
        </p:txBody>
      </p:sp>
      <p:sp>
        <p:nvSpPr>
          <p:cNvPr id="4" name="Content Placeholder 3"/>
          <p:cNvSpPr>
            <a:spLocks noGrp="1"/>
          </p:cNvSpPr>
          <p:nvPr>
            <p:ph sz="half" idx="2"/>
          </p:nvPr>
        </p:nvSpPr>
        <p:spPr/>
        <p:txBody>
          <a:bodyPr/>
          <a:lstStyle/>
          <a:p>
            <a:r>
              <a:t>1. 加强废物分类回收，减少游乐场产生的垃圾数量。</a:t>
            </a:r>
          </a:p>
          <a:p>
            <a:r>
              <a:t>2. 建立并完善废物资源化利用体系，将可回收物质转化为有价值的资源。</a:t>
            </a:r>
          </a:p>
          <a:p>
            <a:r>
              <a:t>3. 积极开展环境教育和宣传活动，提高游客的环保意识，鼓励游客自觉参与到资源循环利用中。</a:t>
            </a:r>
          </a:p>
        </p:txBody>
      </p:sp>
      <p:sp>
        <p:nvSpPr>
          <p:cNvPr id="5" name="Text Placeholder 4"/>
          <p:cNvSpPr>
            <a:spLocks noGrp="1"/>
          </p:cNvSpPr>
          <p:nvPr>
            <p:ph type="body" idx="3"/>
          </p:nvPr>
        </p:nvSpPr>
        <p:spPr/>
        <p:txBody>
          <a:bodyPr/>
          <a:lstStyle/>
          <a:p>
            <a:r>
              <a:t>生态园林建设</a:t>
            </a:r>
          </a:p>
        </p:txBody>
      </p:sp>
      <p:sp>
        <p:nvSpPr>
          <p:cNvPr id="6" name="Content Placeholder 5"/>
          <p:cNvSpPr>
            <a:spLocks noGrp="1"/>
          </p:cNvSpPr>
          <p:nvPr>
            <p:ph sz="half" idx="4"/>
          </p:nvPr>
        </p:nvSpPr>
        <p:spPr/>
        <p:txBody>
          <a:bodyPr/>
          <a:lstStyle/>
          <a:p>
            <a:r>
              <a:t>1. 在游乐场内种植各种花草树木，增加游乐场的绿化面积。</a:t>
            </a:r>
          </a:p>
          <a:p>
            <a:r>
              <a:t>2. 利用绿化植物打造生态景观，为游客提供良好的休闲环境，并吸引野生动物前来栖息。</a:t>
            </a:r>
          </a:p>
          <a:p>
            <a:r>
              <a:t>3. 采用生态雨水管理技术，将雨水回收利用，减少城市洪水风险，改善游乐场周边的生态环境。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加强绿色游乐设施建设</a:t>
            </a:r>
          </a:p>
        </p:txBody>
      </p:sp>
      <p:sp>
        <p:nvSpPr>
          <p:cNvPr id="3" name="Content Placeholder 2"/>
          <p:cNvSpPr>
            <a:spLocks noGrp="1"/>
          </p:cNvSpPr>
          <p:nvPr>
            <p:ph sz="half" idx="2"/>
          </p:nvPr>
        </p:nvSpPr>
        <p:spPr/>
        <p:txBody>
          <a:bodyPr/>
          <a:lstStyle/>
          <a:p>
            <a:r>
              <a:t>1. 在游乐场周边建设完善的公共交通网络，方便游客乘坐公共交通工具前往游乐场。</a:t>
            </a:r>
          </a:p>
          <a:p>
            <a:r>
              <a:t>2. 鼓励游乐场内部采用低碳交通方式，如电动车、自行车等。</a:t>
            </a:r>
          </a:p>
          <a:p>
            <a:r>
              <a:t>3. 建设停车场，引导游客将私家车停放在指定区域，减少停车对游乐场周边环境的影响。</a:t>
            </a:r>
          </a:p>
        </p:txBody>
      </p:sp>
      <p:sp>
        <p:nvSpPr>
          <p:cNvPr id="4" name="Text Placeholder 3"/>
          <p:cNvSpPr>
            <a:spLocks noGrp="1"/>
          </p:cNvSpPr>
          <p:nvPr>
            <p:ph type="body" idx="3"/>
          </p:nvPr>
        </p:nvSpPr>
        <p:spPr/>
        <p:txBody>
          <a:bodyPr/>
          <a:lstStyle/>
          <a:p>
            <a:r>
              <a:t>文化遗产保护</a:t>
            </a:r>
          </a:p>
        </p:txBody>
      </p:sp>
      <p:sp>
        <p:nvSpPr>
          <p:cNvPr id="5" name="Content Placeholder 4"/>
          <p:cNvSpPr>
            <a:spLocks noGrp="1"/>
          </p:cNvSpPr>
          <p:nvPr>
            <p:ph sz="half" idx="4"/>
          </p:nvPr>
        </p:nvSpPr>
        <p:spPr/>
        <p:txBody>
          <a:bodyPr/>
          <a:lstStyle/>
          <a:p>
            <a:r>
              <a:t>1. 在游乐场内设置文化遗产保护区，保护历史建筑、自然景观和其他具有文化价值的元素。</a:t>
            </a:r>
          </a:p>
          <a:p>
            <a:r>
              <a:t>2. 开展文化遗产保护教育活动，让游客了解游乐场内文化遗产的价值和意义。</a:t>
            </a:r>
          </a:p>
          <a:p>
            <a:r>
              <a:t>3. 与当地社区合作，共同参与游乐场文化遗产的保护和管理。</a:t>
            </a:r>
          </a:p>
        </p:txBody>
      </p:sp>
      <p:sp>
        <p:nvSpPr>
          <p:cNvPr id="6" name="Text Placeholder 5"/>
          <p:cNvSpPr>
            <a:spLocks noGrp="1"/>
          </p:cNvSpPr>
          <p:nvPr>
            <p:ph type="body" idx="1"/>
          </p:nvPr>
        </p:nvSpPr>
        <p:spPr/>
        <p:txBody>
          <a:bodyPr/>
          <a:lstStyle/>
          <a:p>
            <a:r>
              <a:t>低碳交通出行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注重能源节约与水资源管理</a:t>
            </a:r>
          </a:p>
        </p:txBody>
      </p:sp>
      <p:sp>
        <p:nvSpPr>
          <p:cNvPr id="3" name="Subtitle 2"/>
          <p:cNvSpPr>
            <a:spLocks noGrp="1"/>
          </p:cNvSpPr>
          <p:nvPr>
            <p:ph type="subTitle" idx="1"/>
          </p:nvPr>
        </p:nvSpPr>
        <p:spPr/>
        <p:txBody>
          <a:bodyPr/>
          <a:lstStyle/>
          <a:p>
            <a:r>
              <a:t>游乐场可持续发展及环境保护措施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注重能源节约与水资源管理</a:t>
            </a:r>
          </a:p>
        </p:txBody>
      </p:sp>
      <p:sp>
        <p:nvSpPr>
          <p:cNvPr id="3" name="Text Placeholder 2"/>
          <p:cNvSpPr>
            <a:spLocks noGrp="1"/>
          </p:cNvSpPr>
          <p:nvPr>
            <p:ph type="body" idx="1"/>
          </p:nvPr>
        </p:nvSpPr>
        <p:spPr/>
        <p:txBody>
          <a:bodyPr/>
          <a:lstStyle/>
          <a:p>
            <a:r>
              <a:t>采用可再生能源</a:t>
            </a:r>
          </a:p>
        </p:txBody>
      </p:sp>
      <p:sp>
        <p:nvSpPr>
          <p:cNvPr id="4" name="Content Placeholder 3"/>
          <p:cNvSpPr>
            <a:spLocks noGrp="1"/>
          </p:cNvSpPr>
          <p:nvPr>
            <p:ph sz="half" idx="2"/>
          </p:nvPr>
        </p:nvSpPr>
        <p:spPr/>
        <p:txBody>
          <a:bodyPr/>
          <a:lstStyle/>
          <a:p>
            <a:r>
              <a:t>1. 太阳能和风能的光伏板：游乐场利用太阳能和风能转化为电能，不仅能够满足自身用电需求，还可以并网发电，为其他建筑或设施提供清洁能源。</a:t>
            </a:r>
          </a:p>
          <a:p>
            <a:r>
              <a:t>2. LED照明：使用LED照明技术可以显著降低能源消耗，同时提高照明质量和寿命，降低运营成本。</a:t>
            </a:r>
          </a:p>
          <a:p>
            <a:r>
              <a:t>3. 能源管理系统：安装能源管理系统可以对游乐场的能源使用情况进行实时监控和管理，及时发现浪费能源的情况并采取措施进行优化，提高能源利用率。</a:t>
            </a:r>
          </a:p>
        </p:txBody>
      </p:sp>
      <p:sp>
        <p:nvSpPr>
          <p:cNvPr id="5" name="Text Placeholder 4"/>
          <p:cNvSpPr>
            <a:spLocks noGrp="1"/>
          </p:cNvSpPr>
          <p:nvPr>
            <p:ph type="body" idx="3"/>
          </p:nvPr>
        </p:nvSpPr>
        <p:spPr/>
        <p:txBody>
          <a:bodyPr/>
          <a:lstStyle/>
          <a:p>
            <a:r>
              <a:t>水资源管理</a:t>
            </a:r>
          </a:p>
        </p:txBody>
      </p:sp>
      <p:sp>
        <p:nvSpPr>
          <p:cNvPr id="6" name="Content Placeholder 5"/>
          <p:cNvSpPr>
            <a:spLocks noGrp="1"/>
          </p:cNvSpPr>
          <p:nvPr>
            <p:ph sz="half" idx="4"/>
          </p:nvPr>
        </p:nvSpPr>
        <p:spPr/>
        <p:txBody>
          <a:bodyPr/>
          <a:lstStyle/>
          <a:p>
            <a:r>
              <a:t>1. 雨水收集：收集雨水并将其储存起来，可以用于灌溉绿化、冲洗设备或其他非饮用水的用途，减少对市政水的依赖。</a:t>
            </a:r>
          </a:p>
          <a:p>
            <a:r>
              <a:t>2. 节水设备：使用节水设备，如低流量水龙头、感应式水龙头等，可以有效减少水资源的消耗。</a:t>
            </a:r>
          </a:p>
          <a:p>
            <a:r>
              <a:t>3. 水质净化：对游乐场产生的废水进行处理，达到相关排放标准，可以减少对环境的污染，并可以循环利用，节省水资源。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加强废物管理与循环利用</a:t>
            </a:r>
          </a:p>
        </p:txBody>
      </p:sp>
      <p:sp>
        <p:nvSpPr>
          <p:cNvPr id="3" name="Subtitle 2"/>
          <p:cNvSpPr>
            <a:spLocks noGrp="1"/>
          </p:cNvSpPr>
          <p:nvPr>
            <p:ph type="subTitle" idx="1"/>
          </p:nvPr>
        </p:nvSpPr>
        <p:spPr/>
        <p:txBody>
          <a:bodyPr/>
          <a:lstStyle/>
          <a:p>
            <a:r>
              <a:t>游乐场可持续发展及环境保护措施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加强废物管理与循环利用</a:t>
            </a:r>
          </a:p>
        </p:txBody>
      </p:sp>
      <p:sp>
        <p:nvSpPr>
          <p:cNvPr id="3" name="Text Placeholder 2"/>
          <p:cNvSpPr>
            <a:spLocks noGrp="1"/>
          </p:cNvSpPr>
          <p:nvPr>
            <p:ph type="body" idx="1"/>
          </p:nvPr>
        </p:nvSpPr>
        <p:spPr/>
        <p:txBody>
          <a:bodyPr/>
          <a:lstStyle/>
          <a:p>
            <a:r>
              <a:t>减少废物产生</a:t>
            </a:r>
          </a:p>
        </p:txBody>
      </p:sp>
      <p:sp>
        <p:nvSpPr>
          <p:cNvPr id="4" name="Content Placeholder 3"/>
          <p:cNvSpPr>
            <a:spLocks noGrp="1"/>
          </p:cNvSpPr>
          <p:nvPr>
            <p:ph sz="half" idx="2"/>
          </p:nvPr>
        </p:nvSpPr>
        <p:spPr/>
        <p:txBody>
          <a:bodyPr/>
          <a:lstStyle/>
          <a:p>
            <a:r>
              <a:t>1. 倡导绿色采购，选择可回收或可重复使用的游乐设备和材料，减少一次性用品的使用。</a:t>
            </a:r>
          </a:p>
          <a:p>
            <a:r>
              <a:t>2. 实施废物分类回收，在游乐场内设置分类垃圾桶，并与当地垃圾处理公司合作，定期回收废弃物。</a:t>
            </a:r>
          </a:p>
          <a:p>
            <a:r>
              <a:t>3. 开展环保教育，定期组织工作人员和游客进行环保知识讲座，提高其环境保护意识，鼓励游客自带水杯和餐盒，减少一次性塑料制品的使用。</a:t>
            </a:r>
          </a:p>
        </p:txBody>
      </p:sp>
      <p:sp>
        <p:nvSpPr>
          <p:cNvPr id="5" name="Text Placeholder 4"/>
          <p:cNvSpPr>
            <a:spLocks noGrp="1"/>
          </p:cNvSpPr>
          <p:nvPr>
            <p:ph type="body" idx="3"/>
          </p:nvPr>
        </p:nvSpPr>
        <p:spPr/>
        <p:txBody>
          <a:bodyPr/>
          <a:lstStyle/>
          <a:p>
            <a:r>
              <a:t>废物循环利用</a:t>
            </a:r>
          </a:p>
        </p:txBody>
      </p:sp>
      <p:sp>
        <p:nvSpPr>
          <p:cNvPr id="6" name="Content Placeholder 5"/>
          <p:cNvSpPr>
            <a:spLocks noGrp="1"/>
          </p:cNvSpPr>
          <p:nvPr>
            <p:ph sz="half" idx="4"/>
          </p:nvPr>
        </p:nvSpPr>
        <p:spPr/>
        <p:txBody>
          <a:bodyPr/>
          <a:lstStyle/>
          <a:p>
            <a:r>
              <a:t>1. 将可回收废物，如塑料、玻璃、金属和纸张，收集起来进行回收利用，减少垃圾填埋量。</a:t>
            </a:r>
          </a:p>
          <a:p>
            <a:r>
              <a:t>2. 将不可回收的废物，如食物垃圾和园林废弃物，进行堆肥处理，转化为有机肥料，用于游乐场的绿化养护。</a:t>
            </a:r>
          </a:p>
          <a:p>
            <a:r>
              <a:t>3. 将废旧游乐设备重新利用，将其改装成新的游乐设施，或将其拆解成零件，用于维修其他游乐设备。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加强废物管理与循环利用</a:t>
            </a:r>
          </a:p>
        </p:txBody>
      </p:sp>
      <p:sp>
        <p:nvSpPr>
          <p:cNvPr id="3" name="Text Placeholder 2"/>
          <p:cNvSpPr>
            <a:spLocks noGrp="1"/>
          </p:cNvSpPr>
          <p:nvPr>
            <p:ph type="body" idx="1"/>
          </p:nvPr>
        </p:nvSpPr>
        <p:spPr/>
        <p:txBody>
          <a:bodyPr/>
          <a:lstStyle/>
          <a:p>
            <a:r>
              <a:t>废水处理与再利用</a:t>
            </a:r>
          </a:p>
        </p:txBody>
      </p:sp>
      <p:sp>
        <p:nvSpPr>
          <p:cNvPr id="4" name="Content Placeholder 3"/>
          <p:cNvSpPr>
            <a:spLocks noGrp="1"/>
          </p:cNvSpPr>
          <p:nvPr>
            <p:ph sz="half" idx="2"/>
          </p:nvPr>
        </p:nvSpPr>
        <p:spPr/>
        <p:txBody>
          <a:bodyPr/>
          <a:lstStyle/>
          <a:p>
            <a:r>
              <a:t>1. 建立废水处理系统，对游乐场产生的废水进行处理，达到国家排放标准后，将其排入下水道或用于园林灌溉。</a:t>
            </a:r>
          </a:p>
          <a:p>
            <a:r>
              <a:t>2. 采用节水技术，如使用低流量水龙头和节水马桶，减少水资源消耗。</a:t>
            </a:r>
          </a:p>
          <a:p>
            <a:r>
              <a:t>3. 收集雨水并将其储存起来，用于园林灌溉、景观用水或清洁游乐设备。</a:t>
            </a:r>
          </a:p>
        </p:txBody>
      </p:sp>
      <p:sp>
        <p:nvSpPr>
          <p:cNvPr id="5" name="Text Placeholder 4"/>
          <p:cNvSpPr>
            <a:spLocks noGrp="1"/>
          </p:cNvSpPr>
          <p:nvPr>
            <p:ph type="body" idx="3"/>
          </p:nvPr>
        </p:nvSpPr>
        <p:spPr/>
        <p:txBody>
          <a:bodyPr/>
          <a:lstStyle/>
          <a:p>
            <a:r>
              <a:t>节能措施</a:t>
            </a:r>
          </a:p>
        </p:txBody>
      </p:sp>
      <p:sp>
        <p:nvSpPr>
          <p:cNvPr id="6" name="Content Placeholder 5"/>
          <p:cNvSpPr>
            <a:spLocks noGrp="1"/>
          </p:cNvSpPr>
          <p:nvPr>
            <p:ph sz="half" idx="4"/>
          </p:nvPr>
        </p:nvSpPr>
        <p:spPr/>
        <p:txBody>
          <a:bodyPr/>
          <a:lstStyle/>
          <a:p>
            <a:r>
              <a:t>1. 使用节能照明设备，如LED灯和太阳能路灯，减少能源消耗。</a:t>
            </a:r>
          </a:p>
          <a:p>
            <a:r>
              <a:t>2. 安装太阳能电池板，利用太阳能发电，为游乐场的设备和设施提供电力。</a:t>
            </a:r>
          </a:p>
          <a:p>
            <a:r>
              <a:t>3. 推广绿色交通，鼓励游客使用公共交通工具、自行车或步行前往游乐场，减少机动车排放。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加强废物管理与循环利用</a:t>
            </a:r>
          </a:p>
        </p:txBody>
      </p:sp>
      <p:sp>
        <p:nvSpPr>
          <p:cNvPr id="3" name="Content Placeholder 2"/>
          <p:cNvSpPr>
            <a:spLocks noGrp="1"/>
          </p:cNvSpPr>
          <p:nvPr>
            <p:ph sz="half" idx="2"/>
          </p:nvPr>
        </p:nvSpPr>
        <p:spPr/>
        <p:txBody>
          <a:bodyPr/>
          <a:lstStyle/>
          <a:p>
            <a:r>
              <a:t>1. 在游乐场建设中，采用绿色建筑设计理念，如使用节能材料、自然通风和采光。</a:t>
            </a:r>
          </a:p>
          <a:p>
            <a:r>
              <a:t>2. 利用当地自然资源，如风能、太阳能和地热能，为游乐场提供能源。</a:t>
            </a:r>
          </a:p>
          <a:p>
            <a:r>
              <a:t>3. 设计和建设生态景观，在游乐场内种植本地植物，为野生动物提供栖息地，并减少对环境的影响。</a:t>
            </a:r>
          </a:p>
        </p:txBody>
      </p:sp>
      <p:sp>
        <p:nvSpPr>
          <p:cNvPr id="4" name="Text Placeholder 3"/>
          <p:cNvSpPr>
            <a:spLocks noGrp="1"/>
          </p:cNvSpPr>
          <p:nvPr>
            <p:ph type="body" idx="3"/>
          </p:nvPr>
        </p:nvSpPr>
        <p:spPr/>
        <p:txBody>
          <a:bodyPr/>
          <a:lstStyle/>
          <a:p>
            <a:r>
              <a:t>环境监测与评估</a:t>
            </a:r>
          </a:p>
        </p:txBody>
      </p:sp>
      <p:sp>
        <p:nvSpPr>
          <p:cNvPr id="5" name="Content Placeholder 4"/>
          <p:cNvSpPr>
            <a:spLocks noGrp="1"/>
          </p:cNvSpPr>
          <p:nvPr>
            <p:ph sz="half" idx="4"/>
          </p:nvPr>
        </p:nvSpPr>
        <p:spPr/>
        <p:txBody>
          <a:bodyPr/>
          <a:lstStyle/>
          <a:p>
            <a:r>
              <a:t>1. 建立环境监测系统，定期监测游乐场内的大气质量、水质、土壤质量和噪声水平，确保环境质量符合相关标准。</a:t>
            </a:r>
          </a:p>
          <a:p>
            <a:r>
              <a:t>2. 定期对游乐场内的环境保护措施进行评估，检查其有效性和改进空间。</a:t>
            </a:r>
          </a:p>
          <a:p>
            <a:r>
              <a:t>3. 公开环境监测结果，让游客和公众了解游乐场内的环境状况，增强其信任感和满意度。</a:t>
            </a:r>
          </a:p>
        </p:txBody>
      </p:sp>
      <p:sp>
        <p:nvSpPr>
          <p:cNvPr id="6" name="Text Placeholder 5"/>
          <p:cNvSpPr>
            <a:spLocks noGrp="1"/>
          </p:cNvSpPr>
          <p:nvPr>
            <p:ph type="body" idx="1"/>
          </p:nvPr>
        </p:nvSpPr>
        <p:spPr/>
        <p:txBody>
          <a:bodyPr/>
          <a:lstStyle/>
          <a:p>
            <a:r>
              <a:t>绿色建筑设计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采用环境友好型建材与工艺</a:t>
            </a:r>
          </a:p>
        </p:txBody>
      </p:sp>
      <p:sp>
        <p:nvSpPr>
          <p:cNvPr id="3" name="Subtitle 2"/>
          <p:cNvSpPr>
            <a:spLocks noGrp="1"/>
          </p:cNvSpPr>
          <p:nvPr>
            <p:ph type="subTitle" idx="1"/>
          </p:nvPr>
        </p:nvSpPr>
        <p:spPr/>
        <p:txBody>
          <a:bodyPr/>
          <a:lstStyle/>
          <a:p>
            <a:r>
              <a:t>游乐场可持续发展及环境保护措施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采用环境友好型建材与工艺</a:t>
            </a:r>
          </a:p>
        </p:txBody>
      </p:sp>
      <p:sp>
        <p:nvSpPr>
          <p:cNvPr id="3" name="Text Placeholder 2"/>
          <p:cNvSpPr>
            <a:spLocks noGrp="1"/>
          </p:cNvSpPr>
          <p:nvPr>
            <p:ph type="body" idx="1"/>
          </p:nvPr>
        </p:nvSpPr>
        <p:spPr/>
        <p:txBody>
          <a:bodyPr/>
          <a:lstStyle/>
          <a:p>
            <a:r>
              <a:t>循环利用与再利用</a:t>
            </a:r>
          </a:p>
        </p:txBody>
      </p:sp>
      <p:sp>
        <p:nvSpPr>
          <p:cNvPr id="4" name="Content Placeholder 3"/>
          <p:cNvSpPr>
            <a:spLocks noGrp="1"/>
          </p:cNvSpPr>
          <p:nvPr>
            <p:ph sz="half" idx="2"/>
          </p:nvPr>
        </p:nvSpPr>
        <p:spPr/>
        <p:txBody>
          <a:bodyPr/>
          <a:lstStyle/>
          <a:p>
            <a:r>
              <a:t>1. 采用回收材料和再利用材料，如再生塑料、再生橡胶、再生钢铁等，减少对天然资源的消耗和对环境的污染。</a:t>
            </a:r>
          </a:p>
          <a:p>
            <a:r>
              <a:t>2. 建立废弃游乐设施回收系统，把废弃的游乐设施进行分类、拆解，回收其中的可利用材料，使这些材料能够重新进入生产循环。</a:t>
            </a:r>
          </a:p>
          <a:p>
            <a:r>
              <a:t>3. 鼓励游乐场运营商与当地社区合作，将废弃的游乐设施捐赠给学校、社区中心或其他公共机构，让他们继续使用这些设施，延长其使用寿命。</a:t>
            </a:r>
          </a:p>
        </p:txBody>
      </p:sp>
      <p:sp>
        <p:nvSpPr>
          <p:cNvPr id="5" name="Text Placeholder 4"/>
          <p:cNvSpPr>
            <a:spLocks noGrp="1"/>
          </p:cNvSpPr>
          <p:nvPr>
            <p:ph type="body" idx="3"/>
          </p:nvPr>
        </p:nvSpPr>
        <p:spPr/>
        <p:txBody>
          <a:bodyPr/>
          <a:lstStyle/>
          <a:p>
            <a:r>
              <a:t>节能措施</a:t>
            </a:r>
          </a:p>
        </p:txBody>
      </p:sp>
      <p:sp>
        <p:nvSpPr>
          <p:cNvPr id="6" name="Content Placeholder 5"/>
          <p:cNvSpPr>
            <a:spLocks noGrp="1"/>
          </p:cNvSpPr>
          <p:nvPr>
            <p:ph sz="half" idx="4"/>
          </p:nvPr>
        </p:nvSpPr>
        <p:spPr/>
        <p:txBody>
          <a:bodyPr/>
          <a:lstStyle/>
          <a:p>
            <a:r>
              <a:t>1. 采用节能照明系统，如LED灯，降低游乐场的用电量。</a:t>
            </a:r>
          </a:p>
          <a:p>
            <a:r>
              <a:t>2. 安装太阳能电池板或风力发电机，利用可再生能源为游乐场提供电力。</a:t>
            </a:r>
          </a:p>
          <a:p>
            <a:r>
              <a:t>3. 在游乐场中种植树木和植被，通过蒸腾作用降低空气温度，减少游乐场对能源的需求。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采用环境友好型建材与工艺</a:t>
            </a:r>
          </a:p>
        </p:txBody>
      </p:sp>
      <p:sp>
        <p:nvSpPr>
          <p:cNvPr id="3" name="Text Placeholder 2"/>
          <p:cNvSpPr>
            <a:spLocks noGrp="1"/>
          </p:cNvSpPr>
          <p:nvPr>
            <p:ph type="body" idx="1"/>
          </p:nvPr>
        </p:nvSpPr>
        <p:spPr/>
        <p:txBody>
          <a:bodyPr/>
          <a:lstStyle/>
          <a:p>
            <a:r>
              <a:t>水资源管理</a:t>
            </a:r>
          </a:p>
        </p:txBody>
      </p:sp>
      <p:sp>
        <p:nvSpPr>
          <p:cNvPr id="4" name="Content Placeholder 3"/>
          <p:cNvSpPr>
            <a:spLocks noGrp="1"/>
          </p:cNvSpPr>
          <p:nvPr>
            <p:ph sz="half" idx="2"/>
          </p:nvPr>
        </p:nvSpPr>
        <p:spPr/>
        <p:txBody>
          <a:bodyPr/>
          <a:lstStyle/>
          <a:p>
            <a:r>
              <a:t>1. 建立雨水收集系统，收集雨水并将其用于绿化灌溉、冲洗厕所或清洁设施。</a:t>
            </a:r>
          </a:p>
          <a:p>
            <a:r>
              <a:t>2. 安装节水设备，如低流量水龙头和节水马桶，减少游乐场的用水量。</a:t>
            </a:r>
          </a:p>
          <a:p>
            <a:r>
              <a:t>3. 在游乐场中种植耐旱植物，减少对水的需求。</a:t>
            </a:r>
          </a:p>
        </p:txBody>
      </p:sp>
      <p:sp>
        <p:nvSpPr>
          <p:cNvPr id="5" name="Text Placeholder 4"/>
          <p:cNvSpPr>
            <a:spLocks noGrp="1"/>
          </p:cNvSpPr>
          <p:nvPr>
            <p:ph type="body" idx="3"/>
          </p:nvPr>
        </p:nvSpPr>
        <p:spPr/>
        <p:txBody>
          <a:bodyPr/>
          <a:lstStyle/>
          <a:p>
            <a:r>
              <a:t>废物管理</a:t>
            </a:r>
          </a:p>
        </p:txBody>
      </p:sp>
      <p:sp>
        <p:nvSpPr>
          <p:cNvPr id="6" name="Content Placeholder 5"/>
          <p:cNvSpPr>
            <a:spLocks noGrp="1"/>
          </p:cNvSpPr>
          <p:nvPr>
            <p:ph sz="half" idx="4"/>
          </p:nvPr>
        </p:nvSpPr>
        <p:spPr/>
        <p:txBody>
          <a:bodyPr/>
          <a:lstStyle/>
          <a:p>
            <a:r>
              <a:t>1. 建立垃圾分类系统，使游客和员工能够将垃圾分类投放，以便进行回收再利用。</a:t>
            </a:r>
          </a:p>
          <a:p>
            <a:r>
              <a:t>2. 减少一次性塑料制品的用量，如塑料袋、塑料瓶和塑料吸管，并用可重复使用的替代品代替它们。</a:t>
            </a:r>
          </a:p>
          <a:p>
            <a:r>
              <a:t>3. 定期清理游乐场的垃圾，防止垃圾堆积并污染环境。</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https://d.book118.com/435344012243011121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加强绿色游乐设施建设</vt:lpstr>
      <vt:lpstr> 加强绿色游乐设施建设</vt:lpstr>
      <vt:lpstr> 加强绿色游乐设施建设</vt:lpstr>
      <vt:lpstr> 加强绿色游乐设施建设</vt:lpstr>
      <vt:lpstr> 注重能源节约与水资源管理</vt:lpstr>
      <vt:lpstr> 注重能源节约与水资源管理</vt:lpstr>
      <vt:lpstr> 加强废物管理与循环利用</vt:lpstr>
      <vt:lpstr> 加强废物管理与循环利用</vt:lpstr>
      <vt:lpstr> 加强废物管理与循环利用</vt:lpstr>
      <vt:lpstr> 加强废物管理与循环利用</vt:lpstr>
      <vt:lpstr> 采用环境友好型建材与工艺</vt:lpstr>
      <vt:lpstr> 采用环境友好型建材与工艺</vt:lpstr>
      <vt:lpstr> 采用环境友好型建材与工艺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2024-09-24T23:21:23.583</cp:lastPrinted>
  <dcterms:created xsi:type="dcterms:W3CDTF">2024-09-24T15:21:23Z</dcterms:created>
  <dcterms:modified xsi:type="dcterms:W3CDTF">2024-09-24T15:21:26Z</dcterms:modified>
</cp:coreProperties>
</file>