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D2D6AB-A9D0-4180-8AD7-29A830295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3EE66-3A70-44D3-A22B-BA9102841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C03E88-2F78-4013-9233-710914261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345DDA-3495-4DAF-AA4A-30CB488AB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EDE5E6-7D3B-48FE-80C9-FE6A3B0E1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42D451-8E73-4B7F-8D88-03A579290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D731E3-3686-4A54-97A9-AFD88D04C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0FFE38-A93D-478B-AF6E-C77EF9AEE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6FDBB4-EAB8-477F-BB9A-ED3A3F730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847FF9-5960-465E-8076-23C5AA8BA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561D13-0861-4CF7-8C5D-0D41FEBD6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00100321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臀部肿物护理查房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臀部肿物的概述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臀部肿物的护理措施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臀部肿物的康复与预防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臀部肿物的并发症与处理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臀部肿物患者的营养与饮食护理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臀部肿物的概述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746" b="35746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臀部肿物可以根据其性质、来源和生长方式进行分类，如脂肪瘤、血管瘤、神经鞘瘤等。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臀部肿物是指生长在臀部部位的异常肿块，可以是良性或恶性。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7891" b="7891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臀部肿物的形成可能与遗传、慢性炎症、创伤等多种因素有关。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不同性质的臀部肿物具有不同的病理特征，如脂肪瘤主要由成熟的脂肪细胞构成，而神经鞘瘤则由神经鞘细胞增生形成。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085" b="1085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臀部肿物常见的临床表现包括局部疼痛、肿胀、皮肤温度升高和功能障碍等。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医生通常通过体格检查、影像学检查（如超声、CT或MRI）和病理活检等方法对臀部肿物进行诊断。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臀部肿物的护理措施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1" b="1792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保持臀部清洁干燥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定期清洗臀部，保持皮肤清洁，避免潮湿环境，以预防感染。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定期观察肿物变化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每日检查臀部肿物的位置、大小、形状和质地，记录变化情况，及时发现异常。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合理饮食与休息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保持健康的生活方式，包括合理饮食和充足的休息，以提高身体免疫力。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62" r="3662"/>
          <a:stretch>
            <a:fillRect/>
          </a:stretch>
        </p:blipFill>
        <p:spPr>
          <a:xfrm>
            <a:off x="6907441" y="1792193"/>
            <a:ext cx="4502197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定期评估患者的疼痛程度，了解疼痛的性质和特点，为制定护理计划提供依据。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疼痛缓解措施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根据疼痛程度采取适当的缓解措施，如冷敷、热敷、按摩等，以减轻患者的不适感。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药物管理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遵医嘱给予适当的止痛药物，并注意观察药物的疗效和不良反应。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767" b="207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788" b="578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给予患者心理上的支持和鼓励，帮助其树立信心，积极面对疾病和治疗。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情绪疏导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关注患者的情绪变化，及时进行疏导和安抚，缓解焦虑、抑郁等不良情绪。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健康宣教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向患者及家属介绍臀部肿物的相关知识，提高其对疾病的认知和理解能力。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臀部肿物的康复与预防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https://d.book118.com/436001003210010044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2024-09-13T06:34:16.488</cp:lastPrinted>
  <dcterms:created xsi:type="dcterms:W3CDTF">2024-09-12T22:34:16Z</dcterms:created>
  <dcterms:modified xsi:type="dcterms:W3CDTF">2024-09-12T22:34:18Z</dcterms:modified>
</cp:coreProperties>
</file>