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9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2B1F-24CF-412A-A1A8-9C17834F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C0333-EAE3-4673-B0FC-96469783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110B2-39BA-4B41-8729-3A970D5A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526A4-34DA-4846-A95E-B0AE27BA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F370D-42D6-4A24-9021-312F0E4B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2F5ED-CB1D-411D-8994-5743D8D3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19E32-83A9-4B77-9B46-1D591F30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437EF-F185-4127-A456-D1BFE741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44B62-DE0A-4C01-ADFF-9A71A0A3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511A1-C8C8-4031-89B9-A11968384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D4F09-40A1-4353-AF34-4CCCBFD7A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81" r:id="rId2"/>
    <p:sldLayoutId id="2147488382" r:id="rId3"/>
    <p:sldLayoutId id="2147488383" r:id="rId4"/>
    <p:sldLayoutId id="2147488384" r:id="rId5"/>
    <p:sldLayoutId id="2147488385" r:id="rId6"/>
    <p:sldLayoutId id="2147488386" r:id="rId7"/>
    <p:sldLayoutId id="2147488387" r:id="rId8"/>
    <p:sldLayoutId id="2147488388" r:id="rId9"/>
    <p:sldLayoutId id="2147488389" r:id="rId10"/>
    <p:sldLayoutId id="214748839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1215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创新项目吸引投资的秘诀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团队介绍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融资需求与回报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技术实现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https://d.book118.com/436001215100010042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创新项目吸引投资的秘诀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2024-09-09T16:50:53.747</cp:lastPrinted>
  <dcterms:created xsi:type="dcterms:W3CDTF">2024-09-09T08:50:53Z</dcterms:created>
  <dcterms:modified xsi:type="dcterms:W3CDTF">2024-09-09T08:50:56Z</dcterms:modified>
</cp:coreProperties>
</file>