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94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FF491-30A3-4204-A57F-828E68526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BB152-EC10-4B49-8B01-D1517AC7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A469C-16A1-493C-981C-6ECAABA5F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F8AE5-9F60-4C55-B5F8-D7E03D333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B0FB1-FFAF-4FF3-9EE1-8D248DFC1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B3BB3-80D9-46EC-8A53-A0CDF4A4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2ADAD0-39F1-4E83-953A-8C94AB8D2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E91CE-FEF1-4E41-BE13-A301A2F6E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3B314-A211-4D2B-AA37-20D93007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934A2-BAF4-4396-9CF8-FDAB923B3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78A19-8490-4BC0-A413-5FA7BA089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934" r:id="rId2"/>
    <p:sldLayoutId id="2147507935" r:id="rId3"/>
    <p:sldLayoutId id="2147507936" r:id="rId4"/>
    <p:sldLayoutId id="2147507937" r:id="rId5"/>
    <p:sldLayoutId id="2147507938" r:id="rId6"/>
    <p:sldLayoutId id="2147507939" r:id="rId7"/>
    <p:sldLayoutId id="2147507940" r:id="rId8"/>
    <p:sldLayoutId id="2147507941" r:id="rId9"/>
    <p:sldLayoutId id="2147507942" r:id="rId10"/>
    <p:sldLayoutId id="214750794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0122110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销售合同管理与风险控制总结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销售合同管理概述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销售合同签订前的风险识别与防范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销售合同履行过程中的风险控制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销售合同纠纷处理与应对策略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销售合同管理与风险控制的未来展望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https://d.book118.com/436001221100010042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销售合同管理与风险控制总结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2024-09-09T16:50:55.452</cp:lastPrinted>
  <dcterms:created xsi:type="dcterms:W3CDTF">2024-09-09T08:50:55Z</dcterms:created>
  <dcterms:modified xsi:type="dcterms:W3CDTF">2024-09-09T08:50:58Z</dcterms:modified>
</cp:coreProperties>
</file>