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913BA-9C6A-4D6F-9518-728D84BD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AC2D4-3497-47F9-B63E-FF12D138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4E140-D749-47C9-8D2D-AC63BD0A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4C27E-56B2-41D4-AA64-55B7AAE1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36CC9-59ED-4BC3-87DC-D174013BB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1F190-DCA4-4B55-A2F4-BBC931BF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7CF13-74A1-4D72-A33E-167E4C06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07E7D-9972-4D68-ABDE-DAC841E8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DADAD-E81F-4A7E-9768-9958EBD3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CCAFB-30A4-42D8-91D6-5569D838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0AD22-CE9F-49B5-811C-985876C3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2154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传染病防控的优化与创新技术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传染病防控策略优化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创新技术在传染病防控中的应用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实验室检测与诊断技术创新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社区防控策略创新与实践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国际合作与交流在传染病防控中的意义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当前传染病流行趋势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新发传染病不断出现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近年来，如SARS、MERS、Ebola、COVID-19等新发传染病接连爆发，对全球公共卫生安全构成严重威胁。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全球化加速传染病传播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随着全球化进程加快，人员流动和贸易往来频繁，传染病的跨国传播速度和范围不断扩大。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气候变化影响传染病流行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气候变化导致极端天气事件增多，影响病原体生长繁殖和传播途径，加剧某些传染病的流行。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包括疫苗接种、隔离治疗、个人防护、消毒灭源等手段，在控制传染病传播方面发挥了一定作用。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传统防控措施在一定程度上能够降低传染病的发病率和死亡率，但存在覆盖面不全、实施难度大等问题。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防控措施及效果评估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传统防控措施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传染病的爆发和流行对社会经济造成巨大影响，如旅游业、餐饮业等受到严重冲击，加剧贫困和不平等现象。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病原体变异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病原体不断发生变异，导致传统防控措施失效，如新冠病毒的变异株对疫苗的保护效果产生影响。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全球范围内，尤其是发展中国家，传染病防控资源投入不足，难以满足实际需求。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传染病防控策略优化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构建覆盖全国的传染病监测网络，提高监测敏感度和准确性。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加强疫情监测网络建设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运用大数据、人工智能等技术手段，建立智能预警模型，实现传染病早期发现和快速响应。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强化预警机制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提升实验室检测能力，缩短检测时间，确保检测结果准确性。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完善实验室检测体系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完善监测预警体系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加强卫生、教育、交通、公安等部门的沟通与协作，形成防控合力。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打破部门间信息壁垒，实现疫情、防控措施等信息的实时共享。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积极参与全球传染病防控合作，分享经验和技术成果，共同应对挑战。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加强跨部门协作与信息共享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加强健康教育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通过媒体、学校、社区等渠道普及传染病防控知识，提高公众健康素养。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倡导健康生活方式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推广合理饮食、充足睡眠、适度运动等健康生活方式，提高公众免疫力。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强化个人防护意识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教育公众养成良好卫生习惯，如勤洗手、戴口罩、保持社交距离等，降低感染风险。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提升公众健康素养和意识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创新技术在传染病防控中的应用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利用大数据技术，从海量信息中快速准确地提取与传染病相关的数据，并进行清洗、整合和标准化处理。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基于历史数据和实时数据，运用机器学习、深度学习等人工智能技术构建传染病预测模型，实现疫情发展趋势的精准预测。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通过大数据分析和人工智能技术，为政府和卫生部门提供科学、准确的决策支持，包括资源调配、防控策略制定等。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大数据与人工智能技术在预测和决策支持中的作用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利用基因工程技术，开发针对特定病原体的基因工程疫苗，提高疫苗的保护效果和安全性。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基因工程疫苗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通过合成编码特定病原体抗原的mRNA，诱导人体产生免疫反应，具有研发周期短、安全性高等优点。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mRNA疫苗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根据疫情形势和人群特征，制定科学合理的疫苗接种策略，包括接种人群、接种时间、接种剂量等方面的优化。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接种策略优化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新型疫苗研发及接种策略优化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https://d.book118.com/436002154155010050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2024-09-16T02:44:11.051</cp:lastPrinted>
  <dcterms:created xsi:type="dcterms:W3CDTF">2024-09-15T18:44:11Z</dcterms:created>
  <dcterms:modified xsi:type="dcterms:W3CDTF">2024-09-15T18:44:13Z</dcterms:modified>
</cp:coreProperties>
</file>