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0999F-D9F3-47AA-9153-C388E3D6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6766D-13F1-4314-81EB-BC8BC1552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52ED0-43DC-4C62-AEFA-07554765B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618FC-9FBE-4656-9D12-00736561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31BA8-F853-4ABF-A217-CA4C7323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CE48E-EED9-4C91-BE4D-2652560E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CD79B-798B-43B1-80AE-BE1A2915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3359F-6B1F-4A7E-B0F6-3A319A7A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AD8FF-6484-413E-8F86-9BA691B1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E721A-D24E-44F0-8983-A59F71E4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EE3B9-74B6-4742-AF5A-23E061DC7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31441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论文答辩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论文答辩准备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论文答辩准备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49" b="30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论文内容准备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理解论文主题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深入理解论文主题，掌握研究的核心内容和主要观点，以便在答辩中能够清晰地阐述。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熟悉论文结构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熟悉论文的各个部分，包括引言、方法、结果和结论，以便在答辩中能够准确地回答与论文相关的问题。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总结论文创新点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明确并熟悉论文的创新点，以便在答辩中能够突出论文的价值和贡献。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PPT应简洁明了，突出重点，避免过多的文字和复杂的图表。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PPT应突出主题，反映研究的核心内容和主要观点，以便听众能够快速理解。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适当使用图表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适当使用图表和图片，以直观的方式展示研究结果和数据，增强说服力。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答辩PPT制作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答辩时语言表达要清晰、流畅，避免出现模糊和歧义。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自信从容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回答问题时要准确、简明，不偏离主题，不提供无关信息。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答辩时要自信从容，不紧张、不焦虑，保持良好的形象和气质。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在选择课程主题时，应明确课程的目标受众，以便根据受众需求和兴趣点准备课程内容。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内容深度与广度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确保课程内容既有足够的深度，能够满足专业需求，同时也有足够的广度，能够吸引听众的兴趣。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资料收集与整理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广泛收集相关资料，并进行整理、筛选和提炼，以确保课程内容的质量和准确性。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确保课程结构清晰，逻辑严谨，有助于听众更好地理解课程内容。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使用生动的语言和丰富的表情来表达课程内容，增强讲解的感染力。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生动的表达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鼓励听众提问，并留出时间进行互动交流，以提高课程的参与度和效果。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互动与问答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课程讲解技巧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内容回顾与改进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根据反馈进行课程内容回顾，针对问题进行改进，以提高后续课程的质量。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对课程进行总结，提炼经验教训，并将其分享给其他教师或团队，以促进教学水平的共同提高。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通过问卷调查、口头反馈等方式收集听众对课程的评价和建议。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https://d.book118.com/436003144102010041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2024-09-08T05:39:28.510</cp:lastPrinted>
  <dcterms:created xsi:type="dcterms:W3CDTF">2024-09-07T21:39:28Z</dcterms:created>
  <dcterms:modified xsi:type="dcterms:W3CDTF">2024-09-07T21:39:30Z</dcterms:modified>
</cp:coreProperties>
</file>