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9585E-A3C7-44EB-A1AB-D6CB9601C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12DE3-37AD-4ED7-9791-2A9B46D20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418F8-22D3-450A-89CA-9D5393EED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DCA1B-13A2-4B5D-B327-F78377A3A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05BDD4-BED1-4FEA-8362-7D0C2BE2B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BFD440-54B3-4D29-B321-53E6DC6A7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4A30A8-BDF2-46A3-9A40-153AA520A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48124-5AE0-4D64-98EA-143EE19C0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5C90C-EF93-4066-A7A6-967A28765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54DD4F-8D22-4F29-A5C5-F14CACDBB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5420E-778F-4645-9854-7C53BDF09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60031552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桥梁施工安全指导手册</a:t>
            </a:r>
            <a:endParaRPr lang="en-US" sz="517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2024-01-17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63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63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72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桥梁施工安全概述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施工前安全准备工作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施工现场安全管理措施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高空作业安全防护措施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桥梁结构施工安全要点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施工机械设备安全管理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桥梁施工安全概述</a:t>
            </a:r>
            <a:endParaRPr lang="en-US" sz="457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高空作业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大型机械设备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复杂地质条件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多工种交叉作业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桥梁施工特点及风险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桥梁施工往往涉及高空作业，存在坠落、物体打击等风险。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使用大型机械设备，如起重机、吊篮等，操作不当可能导致严重事故。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桥梁基础施工可能遇到复杂地质条件，如软土、岩溶等，增加施工难度和风险。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桥梁施工涉及多个工种交叉作业，协调不当易引发安全事故。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289" b="152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398" r="1339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安全指导手册目的与意义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提供明确的施工安全操作规范，确保施工人员遵守安全规定。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通过有效的安全管理措施和技术手段，降低桥梁施工过程中的事故风险。</a:t>
            </a:r>
            <a:endParaRPr lang="en-US" sz="1425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关注施工人员安全与健康，减少工伤事故和职业病的发生。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合理的安全措施有助于提高施工效率，保证工程质量和进度。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规范施工行为</a:t>
            </a:r>
            <a:endParaRPr lang="en-US" sz="17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降低事故风险</a:t>
            </a:r>
            <a:endParaRPr lang="en-US" sz="17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保障人员安全</a:t>
            </a:r>
            <a:endParaRPr lang="en-US" sz="17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提高施工效率</a:t>
            </a:r>
            <a:endParaRPr lang="en-US" sz="17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适用范围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本手册适用于各类桥梁工程的施工安全指导，包括公路桥梁、铁路桥梁、市政桥梁等。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适用对象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桥梁施工单位、监理单位、建设单位及相关管理人员和施工人员均应遵守本手册规定。同时，可作为培训教材和参考资料，提高相关人员的安全意识和操作技能。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适用范围及对象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施工前安全准备工作</a:t>
            </a:r>
            <a:endParaRPr lang="en-US" sz="457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对桥梁施工区域的地质条件进行详细勘查，了解土壤、岩石等地质特性，评估地基承载力和稳定性。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地质条件评估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水文条件评估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环境因素评估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调查河流、湖泊等水域的水文条件，包括水深、流速、水位变化等，以评估对桥梁施工的影响。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考虑气候、温度、降雨等环境因素，分析其对施工进度和安全的影响。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现场勘查与评估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根据桥梁类型、地质条件等因素，选择合适的施工方法，如悬臂施工、顶推施工等。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施工方法选择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详细规划施工步骤和流程，确保各工序之间的协调和衔接。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施工流程规划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针对施工过程中可能出现的安全隐患，制定相应的防范措施和应急预案。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安全措施制定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制定详细施工方案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特种作业人员资质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要求特种作业人员（如焊工、电工等）具备相应的资质证书，确保他们具备从事相关工作的能力。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安全管理人员配备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配备足够数量的安全管理人员，负责施工现场的安全监督和管理工作。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施工人员培训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对参与桥梁施工的所有人员进行安全培训，提高他们的安全意识和操作技能。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人员培训与资质要求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施工现场安全管理措施</a:t>
            </a:r>
            <a:endParaRPr lang="en-US" sz="457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临时设施应避开地质不良、洪水、泥石流等自然灾害频发区域，确保设施安全。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选址要求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根据使用需求和现场条件，进行科学合理的结构设计，确保临时设施稳定性。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结构设计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选用符合规范要求的建筑材料，严禁使用劣质材料，确保设施质量。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建筑材料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临时设施搭建要求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设备选用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安装与调试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使用与维护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应急处置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电气设备使用与检查制度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选用符合国家标准和行业规定的电气设备，确保设备安全可靠。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建立电气设备使用登记制度，定期对设备进行检查和维护，确保设备正常运行。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电气设备安装应符合相关规范，调试合格后方可投入使用。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制定电气设备故障应急处置预案，提高应对突发情况的能力。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危险源识别与应对措施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危险源识别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对施工现场进行全面排查，识别潜在的危险源，如高处坠落、物体打击、坍塌等。</a:t>
            </a:r>
            <a:endParaRPr lang="en-US" sz="127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安全防护措施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根据风险评估结果，采取相应的安全防护措施，如搭设安全网、设置安全警示标志等。</a:t>
            </a:r>
            <a:endParaRPr lang="en-US" sz="127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风险评估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对识别出的危险源进行风险评估，确定风险等级和应对措施。</a:t>
            </a:r>
            <a:endParaRPr lang="en-US" sz="127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应急预案</a:t>
            </a:r>
            <a:endParaRPr lang="en-US" sz="17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针对可能发生的重大危险情况，制定相应的应急预案，明确应急处置程序和救援措施。</a:t>
            </a:r>
            <a:endParaRPr lang="en-US" sz="127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高空作业安全防护措施</a:t>
            </a:r>
            <a:endParaRPr lang="en-US" sz="4575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CATALOGUE</a:t>
            </a:r>
            <a:endParaRPr lang="en-US" sz="150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7650" b="1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https://d.book118.com/436003155220010040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2024-09-07T10:43:53.170</cp:lastPrinted>
  <dcterms:created xsi:type="dcterms:W3CDTF">2024-09-07T02:43:53Z</dcterms:created>
  <dcterms:modified xsi:type="dcterms:W3CDTF">2024-09-07T02:43:55Z</dcterms:modified>
</cp:coreProperties>
</file>