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3CE08-32CF-48B0-B5C3-CD2249109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3D0A2-F782-4EC4-8AC8-2A12FBC8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E263F-3AA5-432D-B23F-A8CE12966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8D628-6AD8-452D-9EFA-13F2C332A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628F7-8066-421B-8481-0B719CF75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92761-97EA-4483-AD04-298CA579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40025-9D19-44E8-A0DE-131EB551A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CEEEF-C95E-4D17-AC50-F5C47C9B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FA24D-848B-40EE-9708-F10FCDD3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A452C-41B9-470D-B735-D367B829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1A7E9-574A-4821-8635-23AB3931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3231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龋病症状和治疗方法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龋病的症状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龋病的成因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龋病的治疗方法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预防龋病的措施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龋病的症状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牙齿敏感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颜色改变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质地改变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无龋洞形成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671" r="156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448" r="94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051" r="180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9810" r="39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对冷、热、酸、甜等刺激敏感，特别是对冷刺激敏感。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牙齿表面失去光泽，颜色变黄或变黑。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牙齿表面出现细小裂纹或脱矿现象。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在早期阶段，龋洞尚未形成，仅表现为牙釉质的破坏。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牙齿表面出现明显的龋洞，形状不规则。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龋洞形成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对刺激的反应更为明显，尤其是对冷刺激。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牙齿敏感加重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可能出现轻微的牙髓炎症状，如轻度疼痛和不适感。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牙髓炎症状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牙髓活力测试显示异常反应。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牙髓活力测试异常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出现明显的牙髓炎和根尖周炎症状，如疼痛、肿胀、流脓等。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牙髓炎和根尖周炎症状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牙齿表面龋洞扩大，牙冠破坏严重，甚至可能出现残冠或残根。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牙冠破坏严重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由于根尖周组织的炎症，牙齿可能变得松动。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牙齿松动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在严重的情况下，龋病可能引起颌骨骨髓炎，导致颌骨疼痛、肿胀等症状。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颌骨骨髓炎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龋病的成因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645" r="176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糖分是细菌发酵的主要食物，过多摄入糖分会导致口腔中酸性物质增加，腐蚀牙齿。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糖分摄入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频繁进食会导致口腔长时间处于酸性的环境中，增加牙齿受损的风险。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72" r="179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唾液具有清洁口腔和中和酸性的作用，分泌不足会导致口腔酸性环境加剧，促进龋齿形成。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不良的口腔卫生习惯会导致口腔中细菌滋生，增加龋齿的风险。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唾液分泌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变形链球菌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这种细菌是导致龋齿的主要病菌之一，它能分解食物中的糖分，产生酸性物质腐蚀牙齿。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其他口腔细菌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其他口腔细菌也可能参与龋齿的形成，与变形链球菌共同作用，加速龋齿的发展。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龋病的治疗方法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https://d.book118.com/436003231023010033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2024-09-01T14:24:19.208</cp:lastPrinted>
  <dcterms:created xsi:type="dcterms:W3CDTF">2024-09-01T06:24:19Z</dcterms:created>
  <dcterms:modified xsi:type="dcterms:W3CDTF">2024-09-01T06:24:21Z</dcterms:modified>
</cp:coreProperties>
</file>