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60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122C8-35DC-42AD-AA5C-A5374630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059B0-DDF7-4194-9D5F-749C12FD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D24EF-EAB4-4479-A6BE-BB74C174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4EB23-691F-45A1-925D-BF69BEE69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3EE64-5D0B-410C-BFBA-7968B4F12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6056E-57E4-4CB1-A9B0-5FA2E887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7DF65-A8CA-4435-925A-6BB75B59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A27B4-845B-46BD-B2AA-D52B2FCF4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9163D-CCB0-4385-8B78-B097F164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5AE3-A485-41B7-A980-D4F3DF123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B201F-4CA3-4DBA-8AEE-C7741D74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65" r:id="rId2"/>
    <p:sldLayoutId id="2147484166" r:id="rId3"/>
    <p:sldLayoutId id="2147484167" r:id="rId4"/>
    <p:sldLayoutId id="2147484168" r:id="rId5"/>
    <p:sldLayoutId id="2147484169" r:id="rId6"/>
    <p:sldLayoutId id="2147484170" r:id="rId7"/>
    <p:sldLayoutId id="2147484171" r:id="rId8"/>
    <p:sldLayoutId id="2147484172" r:id="rId9"/>
    <p:sldLayoutId id="2147484173" r:id="rId10"/>
    <p:sldLayoutId id="21474841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22" Type="http://schemas.openxmlformats.org/officeDocument/2006/relationships/tags" Target="../tags/tag278.xml" /><Relationship Id="rId23" Type="http://schemas.openxmlformats.org/officeDocument/2006/relationships/tags" Target="../tags/tag279.xml" /><Relationship Id="rId24" Type="http://schemas.openxmlformats.org/officeDocument/2006/relationships/tags" Target="../tags/tag280.xml" /><Relationship Id="rId25" Type="http://schemas.openxmlformats.org/officeDocument/2006/relationships/tags" Target="../tags/tag281.xml" /><Relationship Id="rId26" Type="http://schemas.openxmlformats.org/officeDocument/2006/relationships/tags" Target="../tags/tag282.xml" /><Relationship Id="rId27" Type="http://schemas.openxmlformats.org/officeDocument/2006/relationships/tags" Target="../tags/tag283.xml" /><Relationship Id="rId28" Type="http://schemas.openxmlformats.org/officeDocument/2006/relationships/tags" Target="../tags/tag284.xml" /><Relationship Id="rId29" Type="http://schemas.openxmlformats.org/officeDocument/2006/relationships/tags" Target="../tags/tag285.xml" /><Relationship Id="rId3" Type="http://schemas.openxmlformats.org/officeDocument/2006/relationships/tags" Target="../tags/tag259.xml" /><Relationship Id="rId30" Type="http://schemas.openxmlformats.org/officeDocument/2006/relationships/tags" Target="../tags/tag286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20" Type="http://schemas.openxmlformats.org/officeDocument/2006/relationships/tags" Target="../tags/tag305.xml" /><Relationship Id="rId21" Type="http://schemas.openxmlformats.org/officeDocument/2006/relationships/tags" Target="../tags/tag306.xml" /><Relationship Id="rId22" Type="http://schemas.openxmlformats.org/officeDocument/2006/relationships/tags" Target="../tags/tag307.xml" /><Relationship Id="rId23" Type="http://schemas.openxmlformats.org/officeDocument/2006/relationships/tags" Target="../tags/tag308.xml" /><Relationship Id="rId24" Type="http://schemas.openxmlformats.org/officeDocument/2006/relationships/tags" Target="../tags/tag309.xml" /><Relationship Id="rId25" Type="http://schemas.openxmlformats.org/officeDocument/2006/relationships/tags" Target="../tags/tag310.xml" /><Relationship Id="rId26" Type="http://schemas.openxmlformats.org/officeDocument/2006/relationships/tags" Target="../tags/tag311.xml" /><Relationship Id="rId27" Type="http://schemas.openxmlformats.org/officeDocument/2006/relationships/tags" Target="../tags/tag312.xml" /><Relationship Id="rId28" Type="http://schemas.openxmlformats.org/officeDocument/2006/relationships/tags" Target="../tags/tag313.xml" /><Relationship Id="rId29" Type="http://schemas.openxmlformats.org/officeDocument/2006/relationships/tags" Target="../tags/tag314.xml" /><Relationship Id="rId3" Type="http://schemas.openxmlformats.org/officeDocument/2006/relationships/tags" Target="../tags/tag288.xml" /><Relationship Id="rId30" Type="http://schemas.openxmlformats.org/officeDocument/2006/relationships/tags" Target="../tags/tag315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14" Type="http://schemas.openxmlformats.org/officeDocument/2006/relationships/tags" Target="../tags/tag328.xml" /><Relationship Id="rId15" Type="http://schemas.openxmlformats.org/officeDocument/2006/relationships/tags" Target="../tags/tag329.xml" /><Relationship Id="rId16" Type="http://schemas.openxmlformats.org/officeDocument/2006/relationships/tags" Target="../tags/tag330.xml" /><Relationship Id="rId17" Type="http://schemas.openxmlformats.org/officeDocument/2006/relationships/tags" Target="../tags/tag331.xml" /><Relationship Id="rId18" Type="http://schemas.openxmlformats.org/officeDocument/2006/relationships/tags" Target="../tags/tag332.xml" /><Relationship Id="rId19" Type="http://schemas.openxmlformats.org/officeDocument/2006/relationships/tags" Target="../tags/tag333.xml" /><Relationship Id="rId2" Type="http://schemas.openxmlformats.org/officeDocument/2006/relationships/tags" Target="../tags/tag316.xml" /><Relationship Id="rId20" Type="http://schemas.openxmlformats.org/officeDocument/2006/relationships/tags" Target="../tags/tag334.xml" /><Relationship Id="rId21" Type="http://schemas.openxmlformats.org/officeDocument/2006/relationships/tags" Target="../tags/tag335.xml" /><Relationship Id="rId22" Type="http://schemas.openxmlformats.org/officeDocument/2006/relationships/tags" Target="../tags/tag336.xml" /><Relationship Id="rId23" Type="http://schemas.openxmlformats.org/officeDocument/2006/relationships/tags" Target="../tags/tag337.xml" /><Relationship Id="rId24" Type="http://schemas.openxmlformats.org/officeDocument/2006/relationships/tags" Target="../tags/tag338.xml" /><Relationship Id="rId25" Type="http://schemas.openxmlformats.org/officeDocument/2006/relationships/tags" Target="../tags/tag339.xml" /><Relationship Id="rId26" Type="http://schemas.openxmlformats.org/officeDocument/2006/relationships/tags" Target="../tags/tag340.xml" /><Relationship Id="rId27" Type="http://schemas.openxmlformats.org/officeDocument/2006/relationships/tags" Target="../tags/tag341.xml" /><Relationship Id="rId28" Type="http://schemas.openxmlformats.org/officeDocument/2006/relationships/tags" Target="../tags/tag342.xml" /><Relationship Id="rId29" Type="http://schemas.openxmlformats.org/officeDocument/2006/relationships/tags" Target="../tags/tag343.xml" /><Relationship Id="rId3" Type="http://schemas.openxmlformats.org/officeDocument/2006/relationships/tags" Target="../tags/tag317.xml" /><Relationship Id="rId30" Type="http://schemas.openxmlformats.org/officeDocument/2006/relationships/tags" Target="../tags/tag344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3.xml" /><Relationship Id="rId11" Type="http://schemas.openxmlformats.org/officeDocument/2006/relationships/tags" Target="../tags/tag354.xml" /><Relationship Id="rId12" Type="http://schemas.openxmlformats.org/officeDocument/2006/relationships/tags" Target="../tags/tag355.xml" /><Relationship Id="rId13" Type="http://schemas.openxmlformats.org/officeDocument/2006/relationships/tags" Target="../tags/tag356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4154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2024年智慧城市的蓬勃发展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智慧城市建设的主要领域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智慧城市发展的关键技术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智慧城市发展的挑战与机遇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智慧城市的未来展望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21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概念提出：20世纪80年代，美国学者提出"智慧城市"概念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应用领域：交通、医疗、教育、环保等各个领域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关键技术：物联网、大数据、人工智能等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发展历程：从最初的自动化、信息化，到智能化、智慧化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320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概念提出阶段：20世纪90年代，智慧城市概念首次提出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探索实践阶段：21世纪初，全球各地开始探索智慧城市建设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快速发展阶段：2010年至今，智慧城市在全球范围内快速发展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成熟阶段：预计到2024年，智慧城市将进入成熟阶段，实现全面智能化和可持续发展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2024年智慧城市的蓬勃发展</a:t>
            </a:r>
            <a:endParaRPr lang="zh-CN" altLang="en-US"/>
          </a:p>
        </p:txBody>
      </p:sp>
      <p:sp>
        <p:nvSpPr>
          <p:cNvPr id="104940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智慧城市的定义：利用先进的信息技术，实现城市管理和服务的智能化、高效化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2024年智慧城市的影响：对经济、社会、环境等方面产生深远影响，推动城市可持续发展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2024年智慧城市的特点：高度智能化、高效化、人性化，满足人们日益增长的需求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智慧城市的发展历程：从最初的概念提出，到逐步实现，再到如今的蓬勃发展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50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城市管理更加精细化：通过智慧城市的建设，城市管理将更加精细化，提高城市运行效率和居民生活质量。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智能化程度不断提高：人工智能、大数据、物联网等技术在智慧城市建设中的应用将更加广泛和深入。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公共服务更加便捷：智慧城市的建设将使公共服务更加便捷，提高居民生活便利性。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环境保护更加重视：智慧城市的建设将更加重视环境保护，推动绿色低碳发展。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7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智慧城市建设的主要领域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智慧交通</a:t>
            </a:r>
            <a:endParaRPr lang="zh-CN" altLang="en-US"/>
          </a:p>
        </p:txBody>
      </p:sp>
      <p:sp>
        <p:nvSpPr>
          <p:cNvPr id="1049708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0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1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智能交通系统：实时监控交通流量，优化交通信号灯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6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自动驾驶汽车：减少交通事故，提高出行效率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2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共享出行：减少私家车使用，降低交通拥堵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8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智能停车：实时更新停车位信息，提高停车效率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智慧能源</a:t>
            </a:r>
            <a:endParaRPr lang="zh-CN" altLang="en-US"/>
          </a:p>
        </p:txBody>
      </p:sp>
      <p:sp>
        <p:nvSpPr>
          <p:cNvPr id="104979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智能电网：实现电网的智能化、高效化和环保化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智能交通：实现交通系统的智能化，提高交通效率和减少交通拥堵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节能建筑：采用节能技术和材料，降低建筑能耗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绿色能源：推广使用太阳能、风能等可再生能源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智慧环保</a:t>
            </a:r>
            <a:endParaRPr lang="zh-CN" altLang="en-US"/>
          </a:p>
        </p:txBody>
      </p:sp>
      <p:sp>
        <p:nvSpPr>
          <p:cNvPr id="104989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1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1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2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智能垃圾分类：通过AI技术实现垃圾分类的自动化、智能化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生态保护：利用大数据和人工智能技术进行生态保护和修复，保护生物多样性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绿色能源：推广使用太阳能、风能等可再生能源，降低碳排放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环境监测：利用传感器和物联网技术实时监测空气质量、水质等环境指标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智慧医疗</a:t>
            </a:r>
            <a:endParaRPr lang="zh-CN" altLang="en-US"/>
          </a:p>
        </p:txBody>
      </p:sp>
      <p:sp>
        <p:nvSpPr>
          <p:cNvPr id="1049994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96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98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0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2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0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1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1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1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2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4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3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远程医疗：通过互联网进行在线诊断和治疗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2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药物研发：利用AI技术加速药物研发过程，降低成本和风险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4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电子病历：实现患者信息的数字化管理，提高诊疗效率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6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智能医疗设备：如智能手环、智能血压计等，实时监测健康状况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智慧教育</a:t>
            </a:r>
            <a:endParaRPr lang="zh-CN" altLang="en-US"/>
          </a:p>
        </p:txBody>
      </p:sp>
      <p:sp>
        <p:nvSpPr>
          <p:cNvPr id="1050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9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智能教学系统：利用AI技术进行个性化教学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在线教育资源：提供丰富的在线课程和资源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1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虚拟实验室：让学生在虚拟环境中进行实验和实践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11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智能评估与反馈：实时评估学生的学习情况并提供反馈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17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5017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智慧城市发展的关键技术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25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https://d.book118.com/436004154015010041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2024年智慧城市的蓬勃发展</vt:lpstr>
      <vt:lpstr>目录</vt:lpstr>
      <vt:lpstr>添加章节标题</vt:lpstr>
      <vt:lpstr>智慧城市的发展历程</vt:lpstr>
      <vt:lpstr>PowerPoint Presentation</vt:lpstr>
      <vt:lpstr>智慧城市的起源</vt:lpstr>
      <vt:lpstr>智慧城市的发展阶段</vt:lpstr>
      <vt:lpstr>2024年智慧城市的蓬勃发展</vt:lpstr>
      <vt:lpstr>智慧城市的发展趋势</vt:lpstr>
      <vt:lpstr>智慧城市建设的主要领域</vt:lpstr>
      <vt:lpstr>PowerPoint Presentation</vt:lpstr>
      <vt:lpstr>智慧交通</vt:lpstr>
      <vt:lpstr>智慧能源</vt:lpstr>
      <vt:lpstr>智慧环保</vt:lpstr>
      <vt:lpstr>智慧医疗</vt:lpstr>
      <vt:lpstr>智慧教育</vt:lpstr>
      <vt:lpstr>智慧城市发展的关键技术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2024-09-07T19:34:00.825</cp:lastPrinted>
  <dcterms:created xsi:type="dcterms:W3CDTF">2024-09-07T11:34:00Z</dcterms:created>
  <dcterms:modified xsi:type="dcterms:W3CDTF">2024-09-07T11:34:03Z</dcterms:modified>
</cp:coreProperties>
</file>