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19237-70EE-4A29-9FC1-A88163D23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DBB2D-9ACC-468A-B72C-5EA4F2EDE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26A9D-7D71-4818-8CD1-3754CC604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45EE8-5541-445B-A5F3-D095BE423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3D2340-9D9C-4488-9393-FF6FA9534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96F8CD-DCBF-4645-87C0-382DC2FE9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C3C66C-0E28-4506-BCB2-C9433CC76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3B667-6261-47A4-B356-87FCCFE52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CB1E5-9A8C-4F0A-915D-4C4C72EBA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C2859-B076-4172-A08E-9E76B0B9D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9828E-1ADD-44CA-9EBD-6E3977918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0511211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预防器械训练损伤合适的器械操作方法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器械训练损伤概述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合适器械选择原则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常见器械操作方法及注意事项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针对不同部位训练方法及技巧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损伤处理与康复建议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器械训练损伤概述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3" b="189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器械训练损伤是指在进行力量训练、健身训练等使用器械的过程中，由于操作不当、负荷过重、技术错误等原因导致的身体组织或器官的损伤。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根据受伤组织和部位的不同，器械训练损伤可分为肌肉韧带拉伤、关节扭伤、骨折、脊柱损伤等。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50" r="308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61" r="324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724" r="347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器械训练损伤的常见原因包括准备活动不足、技术动作错误、负荷过重、过度疲劳等。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缺乏专业指导、使用不合适的器械、身体状况不佳、注意力不集中等都会增加器械训练损伤的风险。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合理安排训练计划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根据个人身体状况和运动经验，制定合适的训练计划，避免负荷过重和过度疲劳。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使用正确的技术动作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在进行器械训练时，应确保技术动作正确，避免因动作不规范导致的损伤。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充分热身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在进行器械训练前，应进行充分的热身活动，如慢跑、动态拉伸等，以增加关节灵活性和肌肉弹性。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在进行高难度或危险性较大的器械训练时，应有专业人员在旁进行保护与帮助，确保训练安全。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加强保护与帮助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器械训练损伤对于保护运动员的身体健康、提高训练效果具有重要意义。通过采取预防措施，可以减少运动员受伤的风险，避免因伤病导致的训练中断和竞技水平下降。同时，预防损伤也有助于培养运动员良好的训练习惯和自我保护意识，为长期的运动生涯奠定基础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合适器械选择原则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身高、体重和体型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柔韧性和平衡能力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79" b="5179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5" b="2696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858" b="1685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符合个人身体条件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选择适合个人身高、体重和体型的器械，以确保舒适度和安全性。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根据个人力量水平选择适当的器械重量和阻力，避免过重或过轻导致的损伤。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考虑个人柔韧性和平衡能力，选择适合的器械类型和动作，以降低受伤风险。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09" b="170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目标肌肉群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针对目标肌肉群选择合适的器械，确保训练效果最大化。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运动类型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根据运动类型（如力量训练、有氧运动等）选择相应的器械，以满足不同运动需求。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训练计划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结合个人训练计划，选择适合的器械组合和动作安排，以达到预期效果。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考虑运动目的和需求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9200" b="192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选择质量可靠、经过认证的器械品牌，确保使用过程中的安全性。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仔细阅读并遵循器械使用说明，确保正确操作和使用。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使用说明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定期对器械进行维护保养，确保其性能良好且安全可靠。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确保安全可靠性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常见器械操作方法及注意事项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注意呼吸配合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在举起杠铃的过程中，吸气并保持呼吸，放下杠铃时，慢慢呼气。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选择合适的杠铃重量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根据个人的力量水平和训练目标，选择适当的杠铃重量，避免过重导致损伤。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保持正确的握姿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双手宽度适中，手掌朝下，确保杠铃稳定且平衡。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杠铃类器械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根据个人实际情况和锻炼需求，选择适合自己的哑铃重量。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选择合适的哑铃重量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在使用哑铃进行锻炼时，保持身体稳定，避免因身体摇晃而导致损伤。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哑铃动作幅度不宜过大，以免拉伤肌肉或扭伤关节。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控制动作幅度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哑铃类器械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根据个人身高和力量水平，调整拉力器的重量和高度至合适位置。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调整合适的重量和高度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在使用拉力器时，保持身体挺直，收腹提臀，避免身体过度后仰或前倾。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保持正确的姿势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在拉伸过程中，控制速度平稳，避免过快导致肌肉或韧带拉伤。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控制拉伸速度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拉力器类器械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https://d.book118.com/436005112115010052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2024-09-18T21:19:14.254</cp:lastPrinted>
  <dcterms:created xsi:type="dcterms:W3CDTF">2024-09-18T13:19:14Z</dcterms:created>
  <dcterms:modified xsi:type="dcterms:W3CDTF">2024-09-18T13:19:16Z</dcterms:modified>
</cp:coreProperties>
</file>