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E38363-CAB0-4859-9B8C-76C9EEBBA9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05C11C-C904-4EDA-AD1B-0ABDDA048F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D0D7F6-BEB7-4790-9825-D1A87A76AB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9021D0-E387-4A7D-91B9-DD2FAE474F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15CAD3-5146-432A-B42F-6F70D4F6A4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92E38B-C03A-4A14-ADD0-37ECA649EA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82C5D4-4F02-46E9-B8E4-6EA476771A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0D952E-8F76-4756-A318-3563C420B1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6D8680-1DBB-428C-9FBA-F91684AB94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F16ADE-7652-45E6-AE92-67FC6E1585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77CEC8-570D-41FD-92EB-0383F55C1D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6010200011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环境问题及其实质</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环境问题的定义与分类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环境问题的实质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环境问题的全球性影响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解决环境问题的策略与措施</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环境问题的未来展望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环境问题的定义与分类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环境问题是指由于人类活动或自然因素引起的环境质量下降或生态平衡破坏，对人类生存和发展造成负面影响的现象。</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环境问题具有复杂性、长期性、潜伏性和不可逆转性等特点，需要采取综合性的措施进行预防和治理。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水污染是指由于人类活动或自然因素引起的水体污染和恶化，包括工业废水、农业污水和生活污水等。</a:t>
            </a:r>
          </a:p>
        </p:txBody>
      </p:sp>
      <p:pic>
        <p:nvPicPr>
          <p:cNvPr id="6" name="Picture 6"/>
          <p:cNvPicPr>
            <a:picLocks noChangeAspect="1"/>
          </p:cNvPicPr>
          <p:nvPr/>
        </p:nvPicPr>
        <p:blipFill>
          <a:blip r:embed="rId2"/>
          <a:srcRect l="16792" r="16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水污染</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空气污染是指由于人类活动或自然因素引起的空气质量下降，包括颗粒物、二氧化硫、氮氧化物等污染物。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空气污染</a:t>
            </a:r>
          </a:p>
        </p:txBody>
      </p:sp>
      <p:pic>
        <p:nvPicPr>
          <p:cNvPr id="10" name="Picture 10"/>
          <p:cNvPicPr>
            <a:picLocks noChangeAspect="1"/>
          </p:cNvPicPr>
          <p:nvPr/>
        </p:nvPicPr>
        <p:blipFill>
          <a:blip r:embed="rId3"/>
          <a:srcRect l="16895" r="1689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土壤污染是指由于人类活动或自然因素引起的土壤质量下降或生态平衡破坏，包括重金属、农药残留等污染物。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土壤污染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分类：水污染、空气污染、土壤污染等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环境问题的实质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095" b="409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随着人类活动的不断扩张，对自然资源的过度开发导致森林砍伐、水资源枯竭、矿产资源过度消耗等问题。</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不合理的生产和消费模式导致资源利用率低下，大量资源被浪费，加剧了环境压力。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经济问题：过度开发与资源浪费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资源浪费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过度开发</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不公平的资源分配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环境资源在不同地区和群体间的不公平分配，导致某些地区和群体在环境权益上的缺失。</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环境权益</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环境问题涉及到人们的生存权、健康权、发展权等基本权益，保障环境权益是社会公正的重要体现。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188" r="161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社会问题：不公平的资源分配与环境权益</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208" r="142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技术进步为人类带来了便利，同时也带来了环境污染、生态破坏等副作用。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技术进步的双刃剑效应</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在技术应用过程中，涉及到伦理道德的考量，如基因编辑、人工智能等领域的伦理争议。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科技伦理问题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科技问题：技术进步带来的副作用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9719" r="197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人与自然的关系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人类应当如何看待自然，如何处理与自然的关系，是环境伦理的核心问题。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道德责任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人类在利用自然资源的同时，也承担着保护环境的道德责任，对子孙后代和地球生态系统负责。</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伦理问题：人与自然的关系与道德责任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环境问题的全球性影响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气候变化是环境问题中最为突出和紧迫的挑战，全球变暖导致极端天气事件频发，对人类和生态系统造成严重影响。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工业化进程的加速和人类活动的不断增加，温室气体排放量不断攀升，导致全球气候变暖。全球变暖引发极端天气事件，如暴雨、洪涝、干旱、台风、暴风雪等频发，对人类生命财产安全和生态系统造成巨大威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气候变化：全球变暖与极端天气</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https://d.book118.com/436010200011010100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2024-09-23T18:49:28.905</cp:lastPrinted>
  <dcterms:created xsi:type="dcterms:W3CDTF">2024-09-23T10:49:28Z</dcterms:created>
  <dcterms:modified xsi:type="dcterms:W3CDTF">2024-09-23T10:49:30Z</dcterms:modified>
</cp:coreProperties>
</file>