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3C89D-1346-464A-BB5F-7E8D361B2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96AB9-832A-438E-B97B-D97D98552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4DF9E-9C34-4D83-8525-717D5BB16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7F04B-064F-4075-921A-C3B194E3C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E1569-229D-4173-8CCD-94952E43C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66DBA-72EE-4A17-BD95-2FF8A5D75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670A5-108E-4BF5-AD30-9C2ADB72F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8D331-E273-4FD0-8581-F9B88F60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02811-CD5E-4B8F-B899-5C112612E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DEEF8-ED9C-4292-B97F-4AD817BF2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ADEEE-997F-4703-8476-D059F790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20005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技术支持与团队服务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IMC概述与背景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IMC（Intelligent Multimedia Communication）即智能多媒体通信，是一种基于网络技术的多媒体通信方式，旨在提供高效、便捷、智能的多媒体通信服务。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IMC经历了从模拟通信到数字通信，再到网络通信的发展历程。随着网络技术的不断发展和普及，IMC逐渐成为一种主流的多媒体通信方式。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815" r="288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IMC定义及发展历程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随着信息化时代的到来，人们对多媒体通信的需求越来越高。IMC能够满足人们在工作、学习、娱乐等方面的多媒体通信需求，具有广阔的市场前景。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IMC可应用于远程会议、在线教育、远程医疗、视频监控、智能家居等领域，为人们提供更加便捷、高效、智能的多媒体通信服务。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IMC技术架构包括底层传输网络、中间控制层和上层应用层三个层次。底层传输网络负责数据的传输和交换，中间控制层负责通信控制和协议转换，上层应用层则提供具体的多媒体通信服务。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组成部分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C系统由多媒体终端、通信网络、服务器和应用程序等部分组成。多媒体终端负责采集、编码和传输多媒体数据，通信网络负责数据的传输和交换，服务器提供数据存储和处理服务，应用程序则提供具体的多媒体通信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技术架构与组成部分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核心功能详解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支持从各类数据源（如数据库、API、文件等）中采集数据，确保数据的完整性和准确性。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对数据进行清洗、去重、转换等操作，将不同来源的数据整合成统一格式，便于后续分析。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能够实时监听数据源的变化，并自动更新数据，保证数据的时效性。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数据采集与整合能力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提供丰富的数据统计和分析功能，支持对数据进行多维度的分析和挖掘。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通过图表、图像等形式将数据直观地展现出来，帮助用户更好地理解数据。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内置多种数据挖掘算法，如分类、聚类、关联规则挖掘等，帮助用户发现数据中的潜在价值。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基于用户行为、属性等多维度数据，构建用户画像，全面刻画用户特征。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标签体系建立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标签管理与应用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24" r="83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根据业务需求，建立用户标签体系，对用户进行精细化分类和标识。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支持对标签进行灵活的管理和应用，如标签的增删改查、标签组合等，满足个性化营销需求。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用户画像与标签体系构建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基于用户画像和标签体系，制定个性化的营销策略，提高营销效果。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支持对营销计划进行制定、审批、执行等全流程管理，确保营销活动的顺利进行。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营销计划管理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提供营销效果评估功能，对营销活动的执行效果进行实时监控和评估，为后续营销策略的制定提供数据支持。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营销策略制定及执行跟踪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拓展功能介绍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通过微博、微信、抖音等社交媒体平台，与用户进行互动和交流，提高品牌曝光度和用户黏性。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根据用户需求和偏好，定期向用户发送个性化的短信和邮件，提醒用户关注品牌动态和产品信息。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短信和邮件推送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针对潜在用户和现有客户，通过电话外呼的方式，提供个性化的咨询和服务，提高用户满意度和忠诚度。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电话外呼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多渠道触达用户方式探讨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协同过滤推荐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利用其他用户的行为和偏好，为目标用户提供相似用户的喜欢和选择，扩大用户的视野和选择范围。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基于用户行为的推荐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通过分析用户在网站或APP上的浏览、搜索、购买等行为，为用户推荐相似或相关的产品和服务。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基于用户画像的推荐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根据用户的年龄、性别、地域、职业等特征，为用户推荐符合其需求和偏好的产品和服务。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智能推荐算法应用展示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32" r="1743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客户信息管理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整合客户的基本信息、交易记录、服务记录等，建立全面的客户档案，方便企业进行客户分析和挖掘。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销售过程管理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跟踪销售线索、商机、合同等销售过程，实现销售流程的规范化和自动化，提高销售效率。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提供客户投诉、建议、咨询等服务的受理和处理，建立客户服务档案，提高客户满意度和忠诚度。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客户关系管理（CRM）集成说明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https://d.book118.com/436020005204010042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2024-09-10T09:14:12.188</cp:lastPrinted>
  <dcterms:created xsi:type="dcterms:W3CDTF">2024-09-10T01:14:12Z</dcterms:created>
  <dcterms:modified xsi:type="dcterms:W3CDTF">2024-09-10T01:14:14Z</dcterms:modified>
</cp:coreProperties>
</file>