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AC78E-6687-4826-BCA7-0EA32C23B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08128-679C-4AF0-957A-6645D3BB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8C3F6-9C76-4D7E-93F4-A979F2E5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95440-72FF-4F9C-A45C-1FA9D08D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07BF91-3B60-4D3B-9290-F10AE8F9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C4FD2-EC12-45A8-8998-B7BEEB8B9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BFB9E-BB4C-45AE-830A-5E9196CB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36E9A-57E2-494E-AFE6-D1F90D71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9C9A0-7719-42CB-891B-15E7C8F8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EE7AA-50EC-4723-ADD2-B5C84116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E5AE7-FA01-4E4B-A074-F1EC9150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21134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MOOC平台与资源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MOOC学习体验与效果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MOOC对传统教育影响及挑战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如何有效利用MOOC资源进行学习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MOOC（Massive Open Online Course），即大规模开放在线课程，是一种面向全球学习者的在线教育模式。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自2008年首次提出以来，MOOC经历了快速发展，逐渐成为全球高等教育的重要组成部分。随着技术的进步和普及，MOOC的规模和影响力不断扩大。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0" r="219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大规模、开放性、在线学习、多元化课程。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突破地域限制，实现优质教育资源共享；提供个性化学习体验，满足不同学习者需求；促进教育公平，降低学习成本。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全球范围内各年龄层、职业背景的学习者。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提供多样化的课程选择，满足不同领域和兴趣的学习需求；提供灵活的学习方式，适应不同学习者的时间和进度安排；提供有效的学习支持和服务，保障学习效果和质量。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适用人群及需求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MOOC平台与资源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中国大学MOOC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由网易与高教社携手推出的在线教育平台，承接教育部国家精品开放课程任务，向大众提供中国知名高校的MOOC课程。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全球最大的在线课程平台之一，与世界一流大学和公司合作，提供广泛的在线课程，涵盖计算机科学、数据科学、商业、人文科学等领域。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edX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由哈佛大学和麻省理工学院联合推出的在线教育平台，提供高质量的在线课程，涵盖计算机科学、数据科学、商业管理、人文科学等领域。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网易云课堂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专注于实用技能的学习与培训，提供海量优质课程，涵盖了IT与互联网、设计创作、新媒体营销、职业培训、公考考级考证、兴趣生活、英语口语等上万门专业课程及精品公开课。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国内外知名MOOC平台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科学与工程技术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包括物理、化学、生物科学、机械工程、土木工程等领域。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人文科学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涵盖历史、哲学、心理学、社会学等领域。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商业与管理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涉及市场营销、财务管理、战略管理、人力资源管理等领域。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涵盖编程语言、算法与数据结构、计算机网络、操作系统、数据库等领域。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数据科学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包括统计学、机器学习、深度学习、数据挖掘等领域。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丰富多样的课程资源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课程论坛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学习小组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互动交流与社群建设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学员可以在课程论坛中与其他学员和教师进行互动交流，讨论课程内容和作业问题。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许多MOOC平台都支持在社交媒体上分享课程内容和学习心得，促进学员之间的交流和互动。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学员可以自发组织学习小组，共同学习和探讨课程内容，提高学习效果。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一些MOOC平台还会组织线下活动，如研讨会、交流会等，为学员提供面对面的交流机会。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MOOC学习体验与效果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https://d.book118.com/436021134204010042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2024-09-10T09:14:33.740</cp:lastPrinted>
  <dcterms:created xsi:type="dcterms:W3CDTF">2024-09-10T01:14:33Z</dcterms:created>
  <dcterms:modified xsi:type="dcterms:W3CDTF">2024-09-10T01:14:36Z</dcterms:modified>
</cp:coreProperties>
</file>