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67FA62-0F61-4461-8B32-49B6624CC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7AFC49-250B-4DC1-B5D2-E65F20EC1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CF8B0-4014-4A01-AF2B-77FCED054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587DE2-5363-466F-9E20-1A176BA09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A5CAC7-6F40-4470-BC71-CBD1EDB62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CC0360-5338-4F46-A934-3C6A6AC7C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81F3FE-C5DB-4060-B282-C6D5C6606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C8F84C-B52B-4672-AE47-6CDB86E05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68D2FB-D4E0-4174-93D6-1E8FDFE69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13234-58C9-4369-B1F0-9F1DB0C98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28069-772B-40C1-98D6-5DC66F27E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02322204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胃穿孔的诊治思路课件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胃穿孔概述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预防与康复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胃穿孔概述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胃穿孔是指胃壁全层破裂，胃内容物流入腹腔，引起化学性腹膜炎和细菌性腹膜炎的消化道急症。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胃穿孔可分为急性胃穿孔和慢性胃穿孔。急性胃穿孔多由于胃溃疡、胃癌等原因引起，慢性胃穿孔多由于胃部手术、创伤等原因引起。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胃穿孔的常见病因包括胃溃疡、胃癌、胃部手术、创伤等。此外，长期服用非甾体抗炎药、胃酸分泌过多、幽门螺杆菌感染等因素也可能导致胃穿孔。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胃穿孔的发病机制较为复杂，通常是由于胃壁的完整性受到破坏，导致胃酸和消化酶等物质进入腹腔，引起化学性腹膜炎和细菌性腹膜炎。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584" r="2058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胃穿孔的典型症状包括上腹部刀割样剧痛、恶心呕吐、腹胀等。部分患者可能出现发热、脉快、白细胞增高等全身症状。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腹部压痛、反跳痛、腹肌紧张等腹膜刺激征是胃穿孔的典型体征。叩诊肝浊音界缩小或消失，提示腹腔内游离气体。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白细胞计数升高，提示存在感染。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白细胞计数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血红蛋白测定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淀粉酶测定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胃穿孔后，腹腔内的酸性物质可使血红蛋白值降低。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胃穿孔时，胃液可进入腹腔，导致腹腔内淀粉酶水平升高。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可观察到膈下游离气体，是胃穿孔的典型影像学表现。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083" r="4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583" b="75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腹部X线平片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能更准确地判断穿孔部位及腹腔内情况。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腹部CT扫描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对于腹腔内积液和脓肿的诊断有一定帮助。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腹部超声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抽出的液体多为浑浊的消化液或食物残渣，可帮助诊断胃穿孔。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阳性结果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不能完全排除胃穿孔，需结合其他检查结果进行综合判断。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阴性结果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诊断性腹腔穿刺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https://d.book118.com/436023222042010033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2024-09-01T18:19:33.205</cp:lastPrinted>
  <dcterms:created xsi:type="dcterms:W3CDTF">2024-09-01T10:19:33Z</dcterms:created>
  <dcterms:modified xsi:type="dcterms:W3CDTF">2024-09-01T10:19:35Z</dcterms:modified>
</cp:coreProperties>
</file>