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BD2316-A947-4D03-B159-FB39CF8EF5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3EC37B-B694-4475-89D1-6D0F1675C9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E857CFC-74C7-4324-90B0-CE5FABE0C3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DF4FFC-A59B-4B78-BF27-56B89693F1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50DC38-AE34-4BDE-9736-30D4F628B7D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A0A698A-86CE-47A9-A7DE-A8E81D67576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46DABE-8961-4BD3-882C-CBAE4A74ADC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734FB4-25E4-449C-BFFE-B8817AAE7A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F16FD7-AA89-497F-B057-C8E1655DC6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84B7F5-C659-4B54-BDD4-6AE9B84332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5C95EF-AB49-49CF-84C1-0890CB8D2B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6023241113010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微软雅黑"/>
                <a:ea typeface="微软雅黑"/>
                <a:cs typeface="微软雅黑"/>
              </a:rPr>
              <a:t>汇报人</a:t>
            </a:r>
            <a:r>
              <a:rPr lang="en-US" sz="1325">
                <a:solidFill>
                  <a:schemeClr val="accent1"/>
                </a:solidFill>
                <a:latin typeface="Arial"/>
                <a:ea typeface="Arial"/>
                <a:cs typeface="Arial"/>
              </a:rPr>
              <a:t>:</a:t>
            </a:r>
            <a:endParaRPr lang="en-US" sz="1100"/>
          </a:p>
        </p:txBody>
      </p:sp>
      <p:sp>
        <p:nvSpPr>
          <p:cNvPr id="3" name="AutoShape 3"/>
          <p:cNvSpPr/>
          <p:nvPr/>
        </p:nvSpPr>
        <p:spPr>
          <a:xfrm>
            <a:off x="6369054" y="4673857"/>
            <a:ext cx="2068238" cy="271780"/>
          </a:xfrm>
          <a:prstGeom prst="rect">
            <a:avLst/>
          </a:prstGeom>
        </p:spPr>
        <p:txBody>
          <a:bodyPr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Microsoft Yahei"/>
                <a:ea typeface="Microsoft Yahei"/>
                <a:cs typeface="Microsoft Yahei"/>
              </a:rPr>
              <a:t>2023-12-24</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solidFill>
                <a:latin typeface="Microsoft Yahei"/>
                <a:ea typeface="Microsoft Yahei"/>
                <a:cs typeface="Microsoft Yahei"/>
              </a:rPr>
              <a:t>营销技巧之幽默风趣企业培训ppt参考课件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solidFill>
                <a:latin typeface="Microsoft Yahei"/>
                <a:ea typeface="Microsoft Yahei"/>
                <a:cs typeface="Microsoft Yahei"/>
              </a:rPr>
              <a:t>目</a:t>
            </a:r>
          </a:p>
          <a:p>
            <a:pPr algn="ctr">
              <a:lnSpc>
                <a:spcPct val="140000"/>
              </a:lnSpc>
              <a:spcBef>
                <a:spcPts val="375"/>
              </a:spcBef>
            </a:pPr>
            <a:r>
              <a:rPr lang="en-US" sz="8400" b="1">
                <a:solidFill>
                  <a:schemeClr val="accent1"/>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solidFill>
                <a:latin typeface="Microsoft Yahei"/>
                <a:ea typeface="Microsoft Yahei"/>
                <a:cs typeface="Microsoft Yahei"/>
              </a:rPr>
              <a:t>幽默风趣在营销中的重要性</a:t>
            </a:r>
            <a:endParaRPr lang="en-US" sz="1100"/>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幽默元素在广告创意中运用</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社交媒体上幽默营销策略探讨</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线下活动中幽默元素融入实践分享</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企业内部培训如何运用幽默风趣手法</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总结回顾与展望未来发展趋势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幽默风趣在营销中的重要性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创造独特品牌个性</a:t>
            </a:r>
          </a:p>
        </p:txBody>
      </p:sp>
      <p:sp>
        <p:nvSpPr>
          <p:cNvPr id="4" name="TextBox 4"/>
          <p:cNvSpPr txBox="1"/>
          <p:nvPr/>
        </p:nvSpPr>
        <p:spPr>
          <a:xfrm>
            <a:off x="539110" y="3443352"/>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吸引目标客户关注</a:t>
            </a:r>
          </a:p>
        </p:txBody>
      </p:sp>
      <p:sp>
        <p:nvSpPr>
          <p:cNvPr id="5" name="TextBox 5"/>
          <p:cNvSpPr txBox="1"/>
          <p:nvPr/>
        </p:nvSpPr>
        <p:spPr>
          <a:xfrm>
            <a:off x="539110" y="5135911"/>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强化品牌记忆点</a:t>
            </a:r>
          </a:p>
        </p:txBody>
      </p:sp>
      <p:sp>
        <p:nvSpPr>
          <p:cNvPr id="6" name="TextBox 6"/>
          <p:cNvSpPr txBox="1"/>
          <p:nvPr/>
        </p:nvSpPr>
        <p:spPr>
          <a:xfrm>
            <a:off x="539110" y="2187220"/>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通过幽默元素展现品牌独特性格，使其在竞争激烈的市场中脱颖而出。</a:t>
            </a:r>
          </a:p>
        </p:txBody>
      </p:sp>
      <p:sp>
        <p:nvSpPr>
          <p:cNvPr id="7" name="TextBox 7"/>
          <p:cNvSpPr txBox="1"/>
          <p:nvPr/>
        </p:nvSpPr>
        <p:spPr>
          <a:xfrm>
            <a:off x="539110" y="3804338"/>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幽默内容能够迅速抓住目标客户的注意力，提高品牌曝光度。</a:t>
            </a:r>
          </a:p>
        </p:txBody>
      </p:sp>
      <p:sp>
        <p:nvSpPr>
          <p:cNvPr id="8" name="TextBox 8"/>
          <p:cNvSpPr txBox="1"/>
          <p:nvPr/>
        </p:nvSpPr>
        <p:spPr>
          <a:xfrm>
            <a:off x="539110" y="5477922"/>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富有创意和趣味性的幽默营销内容有助于消费者形成对品牌的深刻印象。</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提升品牌形象与知名度</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增强消费者黏性</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45" name="TextBox 45"/>
          <p:cNvSpPr txBox="1"/>
          <p:nvPr/>
        </p:nvSpPr>
        <p:spPr>
          <a:xfrm>
            <a:off x="1645039" y="3909822"/>
            <a:ext cx="2619375" cy="121920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幽默作为一种情感表达方式，能够引发消费者的情感共鸣，拉近品牌与消费者之间的距离。</a:t>
            </a:r>
          </a:p>
        </p:txBody>
      </p:sp>
      <p:sp>
        <p:nvSpPr>
          <p:cNvPr id="46" name="TextBox 46"/>
          <p:cNvSpPr txBox="1"/>
          <p:nvPr/>
        </p:nvSpPr>
        <p:spPr>
          <a:xfrm>
            <a:off x="4757904" y="3802476"/>
            <a:ext cx="2619375" cy="1219200"/>
          </a:xfrm>
          <a:prstGeom prst="rect">
            <a:avLst/>
          </a:prstGeom>
        </p:spPr>
        <p:txBody>
          <a:bodyPr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通过幽默互动环节设计，鼓励消费者积极参与品牌活动，形成品牌社群。</a:t>
            </a:r>
          </a:p>
        </p:txBody>
      </p:sp>
      <p:sp>
        <p:nvSpPr>
          <p:cNvPr id="47" name="TextBox 47"/>
          <p:cNvSpPr txBox="1"/>
          <p:nvPr/>
        </p:nvSpPr>
        <p:spPr>
          <a:xfrm>
            <a:off x="7828464" y="3909822"/>
            <a:ext cx="2662490" cy="121920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持续输出有趣、有料的幽默内容，让消费者保持对品牌的好感度和关注度。</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激发情感共鸣</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提升用户参与度</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增强消费者忠诚度</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激发购买欲望</a:t>
            </a:r>
          </a:p>
        </p:txBody>
      </p:sp>
      <p:sp>
        <p:nvSpPr>
          <p:cNvPr id="40" name="TextBox 40"/>
          <p:cNvSpPr txBox="1"/>
          <p:nvPr/>
        </p:nvSpPr>
        <p:spPr>
          <a:xfrm>
            <a:off x="9053162" y="1296588"/>
            <a:ext cx="2447925" cy="5048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solidFill>
                <a:latin typeface="Microsoft Yahei"/>
                <a:ea typeface="Microsoft Yahei"/>
                <a:cs typeface="Microsoft Yahei"/>
              </a:rPr>
              <a:t>拓展销售渠道</a:t>
            </a:r>
          </a:p>
        </p:txBody>
      </p:sp>
      <p:sp>
        <p:nvSpPr>
          <p:cNvPr id="41" name="TextBox 41"/>
          <p:cNvSpPr txBox="1"/>
          <p:nvPr/>
        </p:nvSpPr>
        <p:spPr>
          <a:xfrm>
            <a:off x="8163435" y="3945922"/>
            <a:ext cx="2447925" cy="47625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提升客户满意度</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促进销售业绩增长</a:t>
              </a:r>
            </a:p>
          </p:txBody>
        </p:sp>
      </p:grpSp>
      <p:sp>
        <p:nvSpPr>
          <p:cNvPr id="64" name="TextBox 64"/>
          <p:cNvSpPr txBox="1"/>
          <p:nvPr/>
        </p:nvSpPr>
        <p:spPr>
          <a:xfrm>
            <a:off x="9053162" y="1610913"/>
            <a:ext cx="2447925" cy="191691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通过幽默的社交媒体营销、短视频营销等方式，拓展品牌影响力，吸引更多潜在客户。</a:t>
            </a:r>
          </a:p>
        </p:txBody>
      </p:sp>
      <p:sp>
        <p:nvSpPr>
          <p:cNvPr id="65" name="TextBox 65"/>
          <p:cNvSpPr txBox="1"/>
          <p:nvPr/>
        </p:nvSpPr>
        <p:spPr>
          <a:xfrm>
            <a:off x="8163435" y="4312904"/>
            <a:ext cx="2447925"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幽默的客户服务与售后支持能够提高客户满意度和口碑传播效应，进而促进销售业绩提升。</a:t>
            </a:r>
          </a:p>
        </p:txBody>
      </p:sp>
      <p:sp>
        <p:nvSpPr>
          <p:cNvPr id="66" name="TextBox 66"/>
          <p:cNvSpPr txBox="1"/>
          <p:nvPr/>
        </p:nvSpPr>
        <p:spPr>
          <a:xfrm>
            <a:off x="1062867" y="3124390"/>
            <a:ext cx="2447925"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幽默的营销手段能够刺激消费者的购买欲望，提高销售转化率。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幽默元素在广告创意中运用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通过极度夸张的人物表情和动作，营造荒诞有趣的场景，吸引观众注意力。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夸张表情与动作</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9" name="Picture 9"/>
          <p:cNvPicPr>
            <a:picLocks noChangeAspect="1"/>
          </p:cNvPicPr>
          <p:nvPr/>
        </p:nvPicPr>
        <p:blipFill>
          <a:blip r:embed="rId2"/>
          <a:srcRect t="16667" b="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放大细节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15" name="Picture 15"/>
          <p:cNvPicPr>
            <a:picLocks noChangeAspect="1"/>
          </p:cNvPicPr>
          <p:nvPr/>
        </p:nvPicPr>
        <p:blipFill>
          <a:blip r:embed="rId3"/>
          <a:srcRect t="14375" b="143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荒诞对比</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将产品或服务中的某个细节放大到极致，形成强烈的视觉冲击力，让人忍俊不禁。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将两个看似毫无关联的元素进行对比，产生荒诞的效果，引发观众好奇心。</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夸张手法营造喜剧效果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运用一词多义或同音异义的特点，创造出幽默诙谐的广告语，增加记忆点。</a:t>
            </a:r>
          </a:p>
        </p:txBody>
      </p:sp>
      <p:pic>
        <p:nvPicPr>
          <p:cNvPr id="5" name="Picture 5"/>
          <p:cNvPicPr>
            <a:picLocks noChangeAspect="1"/>
          </p:cNvPicPr>
          <p:nvPr/>
        </p:nvPicPr>
        <p:blipFill>
          <a:blip r:embed="rId2"/>
          <a:srcRect l="13125" r="131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7" name="Picture 7"/>
          <p:cNvPicPr>
            <a:picLocks noChangeAspect="1"/>
          </p:cNvPicPr>
          <p:nvPr/>
        </p:nvPicPr>
        <p:blipFill>
          <a:blip r:embed="rId3"/>
          <a:srcRect l="13208" r="13208"/>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双关语</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运用轻松幽默的语言表达产品或服务的卖点，让观众在欢笑中接受广告信息。</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俏皮话</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通过押韵和节奏感强的语言，让广告更加朗朗上口，易于传播。</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押韵与节奏</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双关语与俏皮话应用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通过讲述一个有趣的故事情节，将产品或服务巧妙地融入其中，让观众在故事中感受到产品的魅力。</a:t>
            </a:r>
          </a:p>
        </p:txBody>
      </p:sp>
      <p:pic>
        <p:nvPicPr>
          <p:cNvPr id="6" name="Picture 6"/>
          <p:cNvPicPr>
            <a:picLocks noChangeAspect="1"/>
          </p:cNvPicPr>
          <p:nvPr/>
        </p:nvPicPr>
        <p:blipFill>
          <a:blip r:embed="rId2"/>
          <a:srcRect l="20000" r="20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故事情节设置</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在故事情节中设置反转点，让观众产生出乎意料的惊喜感，加深对广告的印象。</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意料之外的反转</a:t>
            </a:r>
          </a:p>
        </p:txBody>
      </p:sp>
      <p:pic>
        <p:nvPicPr>
          <p:cNvPr id="10" name="Picture 10"/>
          <p:cNvPicPr>
            <a:picLocks noChangeAspect="1"/>
          </p:cNvPicPr>
          <p:nvPr/>
        </p:nvPicPr>
        <p:blipFill>
          <a:blip r:embed="rId3"/>
          <a:srcRect l="20000" r="200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0000" r="20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在广告中设置悬念，引发观众的好奇心，再通过揭秘的方式展示产品或服务的独特之处。</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悬念与揭秘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故事情节设置与反转</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社交媒体上幽默营销策略探讨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创意剪辑</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运用剪辑技巧，将品牌宣传内容以趣味横生的方式呈现给观众。</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挖掘热点话题</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关注时下流行元素，结合品牌特点，创作与热点相关的搞笑短视频。</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借助特效和音乐</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运用特效和热门背景音乐，增加短视频的观赏性和传播力。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2500" b="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短视频平台：创意搞笑短视频制作技巧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微博平台：段子手式互动传播方法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创作有趣段子</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结合品牌特点和目标受众喜好，创作易于传播且有趣的段子。</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发起话题挑战</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引导用户参与品牌相关的话题挑战，提高品牌曝光度和用户互动性。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KOL合作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与微博上的知名段子手合作，共同打造有趣的内容，扩大品牌影响力。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https://d.book118.com/436023241113010030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2024-08-28T12:57:22.364</cp:lastPrinted>
  <dcterms:created xsi:type="dcterms:W3CDTF">2024-08-28T04:57:22Z</dcterms:created>
  <dcterms:modified xsi:type="dcterms:W3CDTF">2024-08-28T04:57:24Z</dcterms:modified>
</cp:coreProperties>
</file>