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vml" ContentType="application/vnd.openxmlformats-officedocument.vmlDrawing"/>
  <Default Extension="bin" ContentType="application/vnd.openxmlformats-officedocument.oleObject"/>
  <Default Extension="wmf" ContentType="image/x-wmf"/>
  <Default Extension="wav" ContentType="audio/wav"/>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0"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7" r:id="rId17"/>
  </p:sldIdLst>
  <p:sldSz cx="9144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drawings/_rels/vmlDrawing1.vml.rels>&#65279;<?xml version="1.0" encoding="utf-8" standalone="yes"?><Relationships xmlns="http://schemas.openxmlformats.org/package/2006/relationships"><Relationship Id="rId1" Type="http://schemas.openxmlformats.org/officeDocument/2006/relationships/image" Target="../media/image1.wmf" /></Relationships>
</file>

<file path=ppt/drawings/_rels/vmlDrawing2.vml.rels>&#65279;<?xml version="1.0" encoding="utf-8" standalone="yes"?><Relationships xmlns="http://schemas.openxmlformats.org/package/2006/relationships"><Relationship Id="rId1" Type="http://schemas.openxmlformats.org/officeDocument/2006/relationships/image" Target="../media/image4.wmf" /></Relationships>
</file>

<file path=ppt/drawings/_rels/vmlDrawing3.vml.rels>&#65279;<?xml version="1.0" encoding="utf-8" standalone="yes"?><Relationships xmlns="http://schemas.openxmlformats.org/package/2006/relationships"><Relationship Id="rId1" Type="http://schemas.openxmlformats.org/officeDocument/2006/relationships/image" Target="../media/image5.wmf"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p:bgPr>
    </p:bg>
    <p:spTree>
      <p:nvGrpSpPr>
        <p:cNvPr id="1" name=""/>
        <p:cNvGrpSpPr/>
        <p:nvPr/>
      </p:nvGrpSpPr>
      <p:grpSpPr/>
      <p:sp>
        <p:nvSpPr>
          <p:cNvPr id="13314" name="Rectangle 2"/>
          <p:cNvSpPr>
            <a:spLocks noGrp="1" noChangeArrowheads="1"/>
          </p:cNvSpPr>
          <p:nvPr>
            <p:ph type="hdr" sz="quarter"/>
          </p:nvPr>
        </p:nvSpPr>
        <p:spPr bwMode="auto">
          <a:xfrm>
            <a:off x="0" y="0"/>
            <a:ext cx="2951162" cy="490538"/>
          </a:xfrm>
          <a:prstGeom prst="rect">
            <a:avLst/>
          </a:prstGeom>
          <a:noFill/>
          <a:ln w="9525">
            <a:noFill/>
            <a:miter lim="800000"/>
          </a:ln>
          <a:effectLst/>
        </p:spPr>
        <p:txBody>
          <a:bodyPr numCol="1"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endParaRPr kumimoji="1" lang="en-US" altLang="zh-CN" sz="1200">
              <a:latin typeface="Tahoma" pitchFamily="34" charset="0"/>
            </a:endParaRPr>
          </a:p>
        </p:txBody>
      </p:sp>
      <p:sp>
        <p:nvSpPr>
          <p:cNvPr id="13315" name="Rectangle 3"/>
          <p:cNvSpPr>
            <a:spLocks noGrp="1" noChangeArrowheads="1"/>
          </p:cNvSpPr>
          <p:nvPr>
            <p:ph type="dt" idx="1"/>
          </p:nvPr>
        </p:nvSpPr>
        <p:spPr bwMode="auto">
          <a:xfrm>
            <a:off x="3857625" y="0"/>
            <a:ext cx="2951162" cy="490538"/>
          </a:xfrm>
          <a:prstGeom prst="rect">
            <a:avLst/>
          </a:prstGeom>
          <a:noFill/>
          <a:ln w="9525">
            <a:noFill/>
            <a:miter lim="800000"/>
          </a:ln>
          <a:effectLst/>
        </p:spPr>
        <p:txBody>
          <a:bodyPr numCol="1"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r"/>
            <a:endParaRPr kumimoji="1" lang="en-US" altLang="zh-CN" sz="1200">
              <a:latin typeface="Tahoma" pitchFamily="34" charset="0"/>
            </a:endParaRPr>
          </a:p>
        </p:txBody>
      </p:sp>
      <p:sp>
        <p:nvSpPr>
          <p:cNvPr id="13316" name="Rectangle 4"/>
          <p:cNvSpPr/>
          <p:nvPr>
            <p:ph type="sldImg" idx="2"/>
          </p:nvPr>
        </p:nvSpPr>
        <p:spPr>
          <a:xfrm>
            <a:off x="947738" y="736600"/>
            <a:ext cx="4913312" cy="3684588"/>
          </a:xfrm>
          <a:prstGeom prst="rect">
            <a:avLst/>
          </a:prstGeom>
          <a:noFill/>
          <a:ln>
            <a:solidFill>
              <a:prstClr val="black"/>
            </a:solidFill>
            <a:miter lim="800000"/>
          </a:ln>
        </p:spPr>
      </p:sp>
      <p:sp>
        <p:nvSpPr>
          <p:cNvPr id="13317" name="Rectangle 5"/>
          <p:cNvSpPr>
            <a:spLocks noGrp="1" noChangeArrowheads="1"/>
          </p:cNvSpPr>
          <p:nvPr>
            <p:ph type="body" sz="quarter" idx="3"/>
          </p:nvPr>
        </p:nvSpPr>
        <p:spPr bwMode="auto">
          <a:xfrm>
            <a:off x="908050" y="4665662"/>
            <a:ext cx="4992688" cy="4421188"/>
          </a:xfrm>
          <a:prstGeom prst="rect">
            <a:avLst/>
          </a:prstGeom>
          <a:noFill/>
          <a:ln w="9525">
            <a:noFill/>
            <a:miter lim="800000"/>
          </a:ln>
          <a:effectLst/>
        </p:spPr>
        <p:txBody>
          <a:bodyPr numCol="1" compatLnSpc="1">
            <a:prstTxWarp prst="textNoShape">
              <a:avLst/>
            </a:prstTxWarp>
          </a:bodyPr>
          <a:lstStyle>
            <a:lvl1pPr marL="0" indent="0" algn="l" defTabSz="914400"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latin typeface="Times New Roman" pitchFamily="18" charset="0"/>
                <a:ea typeface="宋体" pitchFamily="2" charset="-122"/>
              </a:defRPr>
            </a:lvl5pPr>
          </a:lstStyle>
          <a:p>
            <a:pPr lvl="0"/>
            <a:r>
              <a:t>单击此处编辑母版文本样式</a:t>
            </a:r>
          </a:p>
          <a:p>
            <a:pPr lvl="1"/>
            <a:r>
              <a:t>第二级</a:t>
            </a:r>
          </a:p>
          <a:p>
            <a:pPr lvl="2"/>
            <a:r>
              <a:t>第三级</a:t>
            </a:r>
          </a:p>
          <a:p>
            <a:pPr lvl="3"/>
            <a:r>
              <a:t>第四级</a:t>
            </a:r>
          </a:p>
          <a:p>
            <a:pPr lvl="4"/>
            <a:r>
              <a:t>第五级</a:t>
            </a:r>
          </a:p>
        </p:txBody>
      </p:sp>
      <p:sp>
        <p:nvSpPr>
          <p:cNvPr id="13318" name="Rectangle 6"/>
          <p:cNvSpPr>
            <a:spLocks noGrp="1" noChangeArrowheads="1"/>
          </p:cNvSpPr>
          <p:nvPr>
            <p:ph type="ftr" sz="quarter" idx="4"/>
          </p:nvPr>
        </p:nvSpPr>
        <p:spPr bwMode="auto">
          <a:xfrm>
            <a:off x="0" y="9332912"/>
            <a:ext cx="2951162" cy="490538"/>
          </a:xfrm>
          <a:prstGeom prst="rect">
            <a:avLst/>
          </a:prstGeom>
          <a:noFill/>
          <a:ln w="9525">
            <a:noFill/>
            <a:miter lim="800000"/>
          </a:ln>
          <a:effectLst/>
        </p:spPr>
        <p:txBody>
          <a:bodyPr numCol="1" anchor="b" anchorCtr="0"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endParaRPr kumimoji="1" lang="en-US" altLang="zh-CN" sz="1200">
              <a:latin typeface="Tahoma" pitchFamily="34" charset="0"/>
            </a:endParaRPr>
          </a:p>
        </p:txBody>
      </p:sp>
      <p:sp>
        <p:nvSpPr>
          <p:cNvPr id="13319" name="Rectangle 7"/>
          <p:cNvSpPr>
            <a:spLocks noGrp="1" noChangeArrowheads="1"/>
          </p:cNvSpPr>
          <p:nvPr>
            <p:ph type="sldNum" sz="quarter" idx="5"/>
          </p:nvPr>
        </p:nvSpPr>
        <p:spPr bwMode="auto">
          <a:xfrm>
            <a:off x="3857625" y="9332912"/>
            <a:ext cx="2951162" cy="490538"/>
          </a:xfrm>
          <a:prstGeom prst="rect">
            <a:avLst/>
          </a:prstGeom>
          <a:noFill/>
          <a:ln w="9525">
            <a:noFill/>
            <a:miter lim="800000"/>
          </a:ln>
          <a:effectLst/>
        </p:spPr>
        <p:txBody>
          <a:bodyPr numCol="1" anchor="b" anchorCtr="0"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742950" indent="-28575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11430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6002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2057400" indent="-228600" algn="l"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algn="r"/>
            <a:fld id="{D8B54FB8-C659-4D66-9B36-DF56D1823A65}" type="slidenum">
              <a:rPr kumimoji="1" lang="en-US" altLang="zh-CN" sz="1200">
                <a:latin typeface="Tahoma" pitchFamily="34" charset="0"/>
              </a:rPr>
              <a:t>*</a:t>
            </a:fld>
            <a:endParaRPr kumimoji="1" lang="en-US" altLang="zh-CN" sz="1200">
              <a:latin typeface="Tahoma" pitchFamily="34" charset="0"/>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12994" name=""/>
          <p:cNvSpPr/>
          <p:nvPr>
            <p:ph type="sldImg"/>
          </p:nvPr>
        </p:nvSpPr>
        <p:spPr>
          <a:xfrm>
            <a:off x="947738" y="736600"/>
            <a:ext cx="4913312" cy="3684588"/>
          </a:xfrm>
          <a:prstGeom prst="rect">
            <a:avLst/>
          </a:prstGeom>
          <a:noFill/>
          <a:ln>
            <a:miter lim="800000"/>
          </a:ln>
        </p:spPr>
      </p:sp>
      <p:sp>
        <p:nvSpPr>
          <p:cNvPr id="212995" name=""/>
          <p:cNvSpPr/>
          <p:nvPr>
            <p:ph type="body" idx="1"/>
          </p:nvPr>
        </p:nvSpPr>
        <p:spPr>
          <a:xfrm>
            <a:off x="908050" y="4665662"/>
            <a:ext cx="4992688" cy="4421188"/>
          </a:xfrm>
          <a:prstGeom prst="rect">
            <a:avLst/>
          </a:prstGeom>
          <a:noFill/>
          <a:ln>
            <a:miter lim="800000"/>
          </a:ln>
        </p:spPr>
        <p:txBody>
          <a:bodyPr/>
          <a:lstStyle>
            <a:lvl1pPr marL="0" indent="0" algn="l" defTabSz="914400"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latin typeface="Times New Roman" pitchFamily="18" charset="0"/>
                <a:ea typeface="宋体" pitchFamily="2" charset="-122"/>
              </a:defRPr>
            </a:lvl1pPr>
            <a:lvl2pPr marL="457200" indent="0" algn="l" defTabSz="914400"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latin typeface="Times New Roman" pitchFamily="18" charset="0"/>
                <a:ea typeface="宋体" pitchFamily="2" charset="-122"/>
              </a:defRPr>
            </a:lvl2pPr>
            <a:lvl3pPr marL="914400" indent="0" algn="l" defTabSz="914400"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latin typeface="Times New Roman" pitchFamily="18" charset="0"/>
                <a:ea typeface="宋体" pitchFamily="2" charset="-122"/>
              </a:defRPr>
            </a:lvl3pPr>
            <a:lvl4pPr marL="1371600" indent="0" algn="l" defTabSz="914400"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latin typeface="Times New Roman" pitchFamily="18" charset="0"/>
                <a:ea typeface="宋体" pitchFamily="2" charset="-122"/>
              </a:defRPr>
            </a:lvl4pPr>
            <a:lvl5pPr marL="1828800" indent="0" algn="l" defTabSz="914400" rtl="0" eaLnBrk="0" fontAlgn="base" hangingPunct="0">
              <a:lnSpc>
                <a:spcPct val="100000"/>
              </a:lnSpc>
              <a:spcBef>
                <a:spcPct val="30000"/>
              </a:spcBef>
              <a:spcAft>
                <a:spcPct val="0"/>
              </a:spcAft>
              <a:buClrTx/>
              <a:buSzTx/>
              <a:buFontTx/>
              <a:buNone/>
              <a:defRPr kumimoji="0" lang="zh-CN" altLang="en-US" sz="1200" b="0" i="0" u="none" baseline="0">
                <a:solidFill>
                  <a:schemeClr val="tx1"/>
                </a:solidFill>
                <a:latin typeface="Times New Roman" pitchFamily="18" charset="0"/>
                <a:ea typeface="宋体" pitchFamily="2" charset="-122"/>
              </a:defRPr>
            </a:lvl5pPr>
          </a:lstStyle>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976929F-D04F-45DA-80EC-D4BA57B349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992B01B-CB2D-4CB9-BC01-0F324796C3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5D11DDF-031B-4890-967D-29F248C908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9215C2E-9984-4960-9094-CCDC523575F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2F5128C-1196-4780-8F00-3F07E7E40E4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8AAE967-CA79-49E8-92E4-FFE788AAC4D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7314120-E0E8-4AF2-9937-55B378A377E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6129AAA-4E16-44C2-9BE5-F2224594FDC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014D52F-D144-494E-9141-06DE708348E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FD25156-C17C-4554-8392-82B3DB93D7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E3DFF70-FB76-4094-A5DE-FA9633DD96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p:nvPr>
        </p:nvSpPr>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Rectangle 6"/>
          <p:cNvSpPr>
            <a:spLocks noGrp="1" noChangeArrowheads="1"/>
          </p:cNvSpPr>
          <p:nvPr>
            <p:ph type="dt" sz="half" idx="10"/>
          </p:nvPr>
        </p:nvSpPr>
        <p:spPr bwMode="auto">
          <a:xfrm>
            <a:off x="609600" y="6245225"/>
            <a:ext cx="1981200" cy="476250"/>
          </a:xfrm>
          <a:prstGeom prst="rect">
            <a:avLst/>
          </a:prstGeom>
          <a:noFill/>
          <a:ln w="9525">
            <a:noFill/>
            <a:miter lim="800000"/>
          </a:ln>
          <a:effectLst/>
        </p:spPr>
        <p:txBody>
          <a:bodyPr numCol="1"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fld id="{1F5103CB-67C1-4DBB-98FE-C80FB2DED172}" type="datetime1">
              <a:rPr lang="zh-CN" altLang="en-US" sz="1200"/>
              <a:t>*</a:t>
            </a:fld>
            <a:endParaRPr lang="en-US" altLang="zh-CN" sz="1200"/>
          </a:p>
        </p:txBody>
      </p:sp>
      <p:sp>
        <p:nvSpPr>
          <p:cNvPr id="5" name="Rectangle 8"/>
          <p:cNvSpPr>
            <a:spLocks noGrp="1" noChangeArrowheads="1"/>
          </p:cNvSpPr>
          <p:nvPr>
            <p:ph type="sldNum" sz="quarter" idx="11"/>
          </p:nvPr>
        </p:nvSpPr>
        <p:spPr bwMode="auto">
          <a:xfrm>
            <a:off x="6553200" y="6245225"/>
            <a:ext cx="1981200" cy="476250"/>
          </a:xfrm>
          <a:prstGeom prst="rect">
            <a:avLst/>
          </a:prstGeom>
          <a:noFill/>
          <a:ln w="9525">
            <a:noFill/>
            <a:miter lim="800000"/>
          </a:ln>
          <a:effectLst/>
        </p:spPr>
        <p:txBody>
          <a:bodyPr numCol="1"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a:fld id="{6FA97538-AF43-48AD-919E-86FF15A3F453}" type="slidenum">
              <a:rPr lang="en-US" altLang="zh-CN" sz="1200" b="1"/>
              <a:t>*</a:t>
            </a:fld>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722313" y="4406900"/>
            <a:ext cx="7772400" cy="1362075"/>
          </a:xfrm>
        </p:spPr>
        <p:txBody>
          <a:bodyPr anchor="t"/>
          <a:lstStyle>
            <a:lvl1pPr algn="l">
              <a:defRPr sz="4000" b="1" cap="all"/>
            </a:lvl1pPr>
          </a:lstStyle>
          <a:p>
            <a:r>
              <a:rPr lang="zh-CN" altLang="en-US"/>
              <a:t>单击此处编辑母版标题样式</a:t>
            </a:r>
          </a:p>
        </p:txBody>
      </p:sp>
      <p:sp>
        <p:nvSpPr>
          <p:cNvPr id="3" name="文本占位符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zh-CN" altLang="en-US"/>
              <a:t>单击此处编辑母版文本样式</a:t>
            </a:r>
          </a:p>
        </p:txBody>
      </p:sp>
      <p:sp>
        <p:nvSpPr>
          <p:cNvPr id="4" name="Rectangle 6"/>
          <p:cNvSpPr>
            <a:spLocks noGrp="1" noChangeArrowheads="1"/>
          </p:cNvSpPr>
          <p:nvPr>
            <p:ph type="dt" sz="half" idx="10"/>
          </p:nvPr>
        </p:nvSpPr>
        <p:spPr bwMode="auto">
          <a:xfrm>
            <a:off x="609600" y="6245225"/>
            <a:ext cx="1981200" cy="476250"/>
          </a:xfrm>
          <a:prstGeom prst="rect">
            <a:avLst/>
          </a:prstGeom>
          <a:noFill/>
          <a:ln w="9525">
            <a:noFill/>
            <a:miter lim="800000"/>
          </a:ln>
          <a:effectLst/>
        </p:spPr>
        <p:txBody>
          <a:bodyPr numCol="1"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fld id="{1F5103CB-67C1-4DBB-98FE-C80FB2DED172}" type="datetime1">
              <a:rPr lang="zh-CN" altLang="en-US" sz="1200"/>
              <a:t>*</a:t>
            </a:fld>
            <a:endParaRPr lang="en-US" altLang="zh-CN" sz="1200"/>
          </a:p>
        </p:txBody>
      </p:sp>
      <p:sp>
        <p:nvSpPr>
          <p:cNvPr id="5" name="Rectangle 8"/>
          <p:cNvSpPr>
            <a:spLocks noGrp="1" noChangeArrowheads="1"/>
          </p:cNvSpPr>
          <p:nvPr>
            <p:ph type="sldNum" sz="quarter" idx="11"/>
          </p:nvPr>
        </p:nvSpPr>
        <p:spPr bwMode="auto">
          <a:xfrm>
            <a:off x="6553200" y="6245225"/>
            <a:ext cx="1981200" cy="476250"/>
          </a:xfrm>
          <a:prstGeom prst="rect">
            <a:avLst/>
          </a:prstGeom>
          <a:noFill/>
          <a:ln w="9525">
            <a:noFill/>
            <a:miter lim="800000"/>
          </a:ln>
          <a:effectLst/>
        </p:spPr>
        <p:txBody>
          <a:bodyPr numCol="1"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a:fld id="{6FA97538-AF43-48AD-919E-86FF15A3F453}" type="slidenum">
              <a:rPr lang="en-US" altLang="zh-CN" sz="1200" b="1"/>
              <a:t>*</a:t>
            </a:fld>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p:nvPr>
        </p:nvSpPr>
        <p:spPr>
          <a:xfrm>
            <a:off x="566738" y="1752600"/>
            <a:ext cx="3924300" cy="42672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nvPr>
        </p:nvSpPr>
        <p:spPr>
          <a:xfrm>
            <a:off x="4643438" y="1752600"/>
            <a:ext cx="3924300" cy="42672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Rectangle 6"/>
          <p:cNvSpPr>
            <a:spLocks noGrp="1" noChangeArrowheads="1"/>
          </p:cNvSpPr>
          <p:nvPr>
            <p:ph type="dt" sz="half" idx="10"/>
          </p:nvPr>
        </p:nvSpPr>
        <p:spPr bwMode="auto">
          <a:xfrm>
            <a:off x="609600" y="6245225"/>
            <a:ext cx="1981200" cy="476250"/>
          </a:xfrm>
          <a:prstGeom prst="rect">
            <a:avLst/>
          </a:prstGeom>
          <a:noFill/>
          <a:ln w="9525">
            <a:noFill/>
            <a:miter lim="800000"/>
          </a:ln>
          <a:effectLst/>
        </p:spPr>
        <p:txBody>
          <a:bodyPr numCol="1"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fld id="{1F5103CB-67C1-4DBB-98FE-C80FB2DED172}" type="datetime1">
              <a:rPr lang="zh-CN" altLang="en-US" sz="1200"/>
              <a:t>*</a:t>
            </a:fld>
            <a:endParaRPr lang="en-US" altLang="zh-CN" sz="1200"/>
          </a:p>
        </p:txBody>
      </p:sp>
      <p:sp>
        <p:nvSpPr>
          <p:cNvPr id="6" name="Rectangle 8"/>
          <p:cNvSpPr>
            <a:spLocks noGrp="1" noChangeArrowheads="1"/>
          </p:cNvSpPr>
          <p:nvPr>
            <p:ph type="sldNum" sz="quarter" idx="11"/>
          </p:nvPr>
        </p:nvSpPr>
        <p:spPr bwMode="auto">
          <a:xfrm>
            <a:off x="6553200" y="6245225"/>
            <a:ext cx="1981200" cy="476250"/>
          </a:xfrm>
          <a:prstGeom prst="rect">
            <a:avLst/>
          </a:prstGeom>
          <a:noFill/>
          <a:ln w="9525">
            <a:noFill/>
            <a:miter lim="800000"/>
          </a:ln>
          <a:effectLst/>
        </p:spPr>
        <p:txBody>
          <a:bodyPr numCol="1"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a:fld id="{6FA97538-AF43-48AD-919E-86FF15A3F453}" type="slidenum">
              <a:rPr lang="en-US" altLang="zh-CN" sz="1200" b="1"/>
              <a:t>*</a:t>
            </a:fld>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457200" y="274638"/>
            <a:ext cx="8229600" cy="1143000"/>
          </a:xfrm>
        </p:spPr>
        <p:txBody>
          <a:bodyPr/>
          <a:lstStyle>
            <a:lvl1pPr>
              <a:defRPr/>
            </a:lvl1pPr>
          </a:lstStyle>
          <a:p>
            <a:r>
              <a:rPr lang="zh-CN" altLang="en-US"/>
              <a:t>单击此处编辑母版标题样式</a:t>
            </a:r>
          </a:p>
        </p:txBody>
      </p:sp>
      <p:sp>
        <p:nvSpPr>
          <p:cNvPr id="3" name="文本占位符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Rectangle 6"/>
          <p:cNvSpPr>
            <a:spLocks noGrp="1" noChangeArrowheads="1"/>
          </p:cNvSpPr>
          <p:nvPr>
            <p:ph type="dt" sz="half" idx="10"/>
          </p:nvPr>
        </p:nvSpPr>
        <p:spPr bwMode="auto">
          <a:xfrm>
            <a:off x="609600" y="6245225"/>
            <a:ext cx="1981200" cy="476250"/>
          </a:xfrm>
          <a:prstGeom prst="rect">
            <a:avLst/>
          </a:prstGeom>
          <a:noFill/>
          <a:ln w="9525">
            <a:noFill/>
            <a:miter lim="800000"/>
          </a:ln>
          <a:effectLst/>
        </p:spPr>
        <p:txBody>
          <a:bodyPr numCol="1"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fld id="{1F5103CB-67C1-4DBB-98FE-C80FB2DED172}" type="datetime1">
              <a:rPr lang="zh-CN" altLang="en-US" sz="1200"/>
              <a:t>*</a:t>
            </a:fld>
            <a:endParaRPr lang="en-US" altLang="zh-CN" sz="1200"/>
          </a:p>
        </p:txBody>
      </p:sp>
      <p:sp>
        <p:nvSpPr>
          <p:cNvPr id="8" name="Rectangle 8"/>
          <p:cNvSpPr>
            <a:spLocks noGrp="1" noChangeArrowheads="1"/>
          </p:cNvSpPr>
          <p:nvPr>
            <p:ph type="sldNum" sz="quarter" idx="11"/>
          </p:nvPr>
        </p:nvSpPr>
        <p:spPr bwMode="auto">
          <a:xfrm>
            <a:off x="6553200" y="6245225"/>
            <a:ext cx="1981200" cy="476250"/>
          </a:xfrm>
          <a:prstGeom prst="rect">
            <a:avLst/>
          </a:prstGeom>
          <a:noFill/>
          <a:ln w="9525">
            <a:noFill/>
            <a:miter lim="800000"/>
          </a:ln>
          <a:effectLst/>
        </p:spPr>
        <p:txBody>
          <a:bodyPr numCol="1"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a:fld id="{6FA97538-AF43-48AD-919E-86FF15A3F453}" type="slidenum">
              <a:rPr lang="en-US" altLang="zh-CN" sz="1200" b="1"/>
              <a:t>*</a:t>
            </a:fld>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Rectangle 6"/>
          <p:cNvSpPr>
            <a:spLocks noGrp="1" noChangeArrowheads="1"/>
          </p:cNvSpPr>
          <p:nvPr>
            <p:ph type="dt" sz="half" idx="10"/>
          </p:nvPr>
        </p:nvSpPr>
        <p:spPr bwMode="auto">
          <a:xfrm>
            <a:off x="609600" y="6245225"/>
            <a:ext cx="1981200" cy="476250"/>
          </a:xfrm>
          <a:prstGeom prst="rect">
            <a:avLst/>
          </a:prstGeom>
          <a:noFill/>
          <a:ln w="9525">
            <a:noFill/>
            <a:miter lim="800000"/>
          </a:ln>
          <a:effectLst/>
        </p:spPr>
        <p:txBody>
          <a:bodyPr numCol="1"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fld id="{1F5103CB-67C1-4DBB-98FE-C80FB2DED172}" type="datetime1">
              <a:rPr lang="zh-CN" altLang="en-US" sz="1200"/>
              <a:t>*</a:t>
            </a:fld>
            <a:endParaRPr lang="en-US" altLang="zh-CN" sz="1200"/>
          </a:p>
        </p:txBody>
      </p:sp>
      <p:sp>
        <p:nvSpPr>
          <p:cNvPr id="4" name="Rectangle 8"/>
          <p:cNvSpPr>
            <a:spLocks noGrp="1" noChangeArrowheads="1"/>
          </p:cNvSpPr>
          <p:nvPr>
            <p:ph type="sldNum" sz="quarter" idx="11"/>
          </p:nvPr>
        </p:nvSpPr>
        <p:spPr bwMode="auto">
          <a:xfrm>
            <a:off x="6553200" y="6245225"/>
            <a:ext cx="1981200" cy="476250"/>
          </a:xfrm>
          <a:prstGeom prst="rect">
            <a:avLst/>
          </a:prstGeom>
          <a:noFill/>
          <a:ln w="9525">
            <a:noFill/>
            <a:miter lim="800000"/>
          </a:ln>
          <a:effectLst/>
        </p:spPr>
        <p:txBody>
          <a:bodyPr numCol="1"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a:fld id="{6FA97538-AF43-48AD-919E-86FF15A3F453}" type="slidenum">
              <a:rPr lang="en-US" altLang="zh-CN" sz="1200" b="1"/>
              <a:t>*</a:t>
            </a:fld>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Rectangle 6"/>
          <p:cNvSpPr>
            <a:spLocks noGrp="1" noChangeArrowheads="1"/>
          </p:cNvSpPr>
          <p:nvPr>
            <p:ph type="dt" sz="half" idx="10"/>
          </p:nvPr>
        </p:nvSpPr>
        <p:spPr bwMode="auto">
          <a:xfrm>
            <a:off x="609600" y="6245225"/>
            <a:ext cx="1981200" cy="476250"/>
          </a:xfrm>
          <a:prstGeom prst="rect">
            <a:avLst/>
          </a:prstGeom>
          <a:noFill/>
          <a:ln w="9525">
            <a:noFill/>
            <a:miter lim="800000"/>
          </a:ln>
          <a:effectLst/>
        </p:spPr>
        <p:txBody>
          <a:bodyPr numCol="1"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fld id="{1F5103CB-67C1-4DBB-98FE-C80FB2DED172}" type="datetime1">
              <a:rPr lang="zh-CN" altLang="en-US" sz="1200"/>
              <a:t>*</a:t>
            </a:fld>
            <a:endParaRPr lang="en-US" altLang="zh-CN" sz="1200"/>
          </a:p>
        </p:txBody>
      </p:sp>
      <p:sp>
        <p:nvSpPr>
          <p:cNvPr id="3" name="Rectangle 8"/>
          <p:cNvSpPr>
            <a:spLocks noGrp="1" noChangeArrowheads="1"/>
          </p:cNvSpPr>
          <p:nvPr>
            <p:ph type="sldNum" sz="quarter" idx="11"/>
          </p:nvPr>
        </p:nvSpPr>
        <p:spPr bwMode="auto">
          <a:xfrm>
            <a:off x="6553200" y="6245225"/>
            <a:ext cx="1981200" cy="476250"/>
          </a:xfrm>
          <a:prstGeom prst="rect">
            <a:avLst/>
          </a:prstGeom>
          <a:noFill/>
          <a:ln w="9525">
            <a:noFill/>
            <a:miter lim="800000"/>
          </a:ln>
          <a:effectLst/>
        </p:spPr>
        <p:txBody>
          <a:bodyPr numCol="1"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a:fld id="{6FA97538-AF43-48AD-919E-86FF15A3F453}" type="slidenum">
              <a:rPr lang="en-US" altLang="zh-CN" sz="1200" b="1"/>
              <a:t>*</a:t>
            </a:fld>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457200" y="273050"/>
            <a:ext cx="3008313" cy="1162050"/>
          </a:xfrm>
        </p:spPr>
        <p:txBody>
          <a:bodyPr/>
          <a:lstStyle>
            <a:lvl1pPr algn="l">
              <a:defRPr sz="2000" b="1"/>
            </a:lvl1pPr>
          </a:lstStyle>
          <a:p>
            <a:r>
              <a:rPr lang="zh-CN" altLang="en-US"/>
              <a:t>单击此处编辑母版标题样式</a:t>
            </a:r>
          </a:p>
        </p:txBody>
      </p:sp>
      <p:sp>
        <p:nvSpPr>
          <p:cNvPr id="3" name="内容占位符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单击此处编辑母版文本样式</a:t>
            </a:r>
          </a:p>
        </p:txBody>
      </p:sp>
      <p:sp>
        <p:nvSpPr>
          <p:cNvPr id="5" name="Rectangle 6"/>
          <p:cNvSpPr>
            <a:spLocks noGrp="1" noChangeArrowheads="1"/>
          </p:cNvSpPr>
          <p:nvPr>
            <p:ph type="dt" sz="half" idx="10"/>
          </p:nvPr>
        </p:nvSpPr>
        <p:spPr bwMode="auto">
          <a:xfrm>
            <a:off x="609600" y="6245225"/>
            <a:ext cx="1981200" cy="476250"/>
          </a:xfrm>
          <a:prstGeom prst="rect">
            <a:avLst/>
          </a:prstGeom>
          <a:noFill/>
          <a:ln w="9525">
            <a:noFill/>
            <a:miter lim="800000"/>
          </a:ln>
          <a:effectLst/>
        </p:spPr>
        <p:txBody>
          <a:bodyPr numCol="1"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fld id="{1F5103CB-67C1-4DBB-98FE-C80FB2DED172}" type="datetime1">
              <a:rPr lang="zh-CN" altLang="en-US" sz="1200"/>
              <a:t>*</a:t>
            </a:fld>
            <a:endParaRPr lang="en-US" altLang="zh-CN" sz="1200"/>
          </a:p>
        </p:txBody>
      </p:sp>
      <p:sp>
        <p:nvSpPr>
          <p:cNvPr id="6" name="Rectangle 8"/>
          <p:cNvSpPr>
            <a:spLocks noGrp="1" noChangeArrowheads="1"/>
          </p:cNvSpPr>
          <p:nvPr>
            <p:ph type="sldNum" sz="quarter" idx="11"/>
          </p:nvPr>
        </p:nvSpPr>
        <p:spPr bwMode="auto">
          <a:xfrm>
            <a:off x="6553200" y="6245225"/>
            <a:ext cx="1981200" cy="476250"/>
          </a:xfrm>
          <a:prstGeom prst="rect">
            <a:avLst/>
          </a:prstGeom>
          <a:noFill/>
          <a:ln w="9525">
            <a:noFill/>
            <a:miter lim="800000"/>
          </a:ln>
          <a:effectLst/>
        </p:spPr>
        <p:txBody>
          <a:bodyPr numCol="1"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a:fld id="{6FA97538-AF43-48AD-919E-86FF15A3F453}" type="slidenum">
              <a:rPr lang="en-US" altLang="zh-CN" sz="1200" b="1"/>
              <a:t>*</a:t>
            </a:fld>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1792288" y="4800600"/>
            <a:ext cx="5486400" cy="566738"/>
          </a:xfrm>
        </p:spPr>
        <p:txBody>
          <a:bodyPr/>
          <a:lstStyle>
            <a:lvl1pPr algn="l">
              <a:defRPr sz="2000" b="1"/>
            </a:lvl1pPr>
          </a:lstStyle>
          <a:p>
            <a:r>
              <a:rPr lang="zh-CN" altLang="en-US"/>
              <a:t>单击此处编辑母版标题样式</a:t>
            </a:r>
          </a:p>
        </p:txBody>
      </p:sp>
      <p:sp>
        <p:nvSpPr>
          <p:cNvPr id="3" name="图片占位符 2"/>
          <p:cNvSpPr>
            <a:spLocks noGrp="1"/>
          </p:cNvSpPr>
          <p:nvPr>
            <p:ph type="pic" idx="1"/>
          </p:nvPr>
        </p:nvSpPr>
        <p:spPr>
          <a:xfrm>
            <a:off x="1792288" y="612775"/>
            <a:ext cx="5486400" cy="4114800"/>
          </a:xfrm>
        </p:spPr>
        <p:txBody>
          <a:bodyPr vert="horz" wrap="square" lIns="91440" tIns="45720" rIns="91440" bIns="45720" numCol="1" anchor="t" anchorCtr="0" compatLnSpc="1">
            <a:prstTxWarp prst="textNoShape">
              <a:avLst/>
            </a:prstTxWarp>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marL="0" marR="0" lvl="0" indent="0" algn="l" defTabSz="914400" rtl="0" eaLnBrk="0" fontAlgn="base" latinLnBrk="0" hangingPunct="0">
              <a:lnSpc>
                <a:spcPct val="100000"/>
              </a:lnSpc>
              <a:spcBef>
                <a:spcPct val="20000"/>
              </a:spcBef>
              <a:spcAft>
                <a:spcPct val="0"/>
              </a:spcAft>
              <a:buClr>
                <a:schemeClr val="accent2"/>
              </a:buClr>
              <a:buSzTx/>
              <a:buFont typeface="Wingdings" pitchFamily="2" charset="2"/>
              <a:buNone/>
              <a:defRPr/>
            </a:pPr>
            <a:endParaRPr kumimoji="0" lang="zh-CN" altLang="en-US" sz="3200" b="1" i="0" u="none" strike="noStrike" kern="0" cap="none" spc="0" normalizeH="0" baseline="0" noProof="0">
              <a:ln>
                <a:noFill/>
              </a:ln>
              <a:solidFill>
                <a:schemeClr val="tx1"/>
              </a:solidFill>
              <a:effectLst/>
              <a:uLnTx/>
              <a:uFillTx/>
              <a:latin typeface="+mn-lt"/>
              <a:ea typeface="+mn-ea"/>
              <a:cs typeface="+mn-cs"/>
            </a:endParaRPr>
          </a:p>
        </p:txBody>
      </p:sp>
      <p:sp>
        <p:nvSpPr>
          <p:cNvPr id="4" name="文本占位符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单击此处编辑母版文本样式</a:t>
            </a:r>
          </a:p>
        </p:txBody>
      </p:sp>
      <p:sp>
        <p:nvSpPr>
          <p:cNvPr id="5" name="Rectangle 6"/>
          <p:cNvSpPr>
            <a:spLocks noGrp="1" noChangeArrowheads="1"/>
          </p:cNvSpPr>
          <p:nvPr>
            <p:ph type="dt" sz="half" idx="10"/>
          </p:nvPr>
        </p:nvSpPr>
        <p:spPr bwMode="auto">
          <a:xfrm>
            <a:off x="609600" y="6245225"/>
            <a:ext cx="1981200" cy="476250"/>
          </a:xfrm>
          <a:prstGeom prst="rect">
            <a:avLst/>
          </a:prstGeom>
          <a:noFill/>
          <a:ln w="9525">
            <a:noFill/>
            <a:miter lim="800000"/>
          </a:ln>
          <a:effectLst/>
        </p:spPr>
        <p:txBody>
          <a:bodyPr numCol="1"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fld id="{1F5103CB-67C1-4DBB-98FE-C80FB2DED172}" type="datetime1">
              <a:rPr lang="zh-CN" altLang="en-US" sz="1200"/>
              <a:t>*</a:t>
            </a:fld>
            <a:endParaRPr lang="en-US" altLang="zh-CN" sz="1200"/>
          </a:p>
        </p:txBody>
      </p:sp>
      <p:sp>
        <p:nvSpPr>
          <p:cNvPr id="6" name="Rectangle 8"/>
          <p:cNvSpPr>
            <a:spLocks noGrp="1" noChangeArrowheads="1"/>
          </p:cNvSpPr>
          <p:nvPr>
            <p:ph type="sldNum" sz="quarter" idx="11"/>
          </p:nvPr>
        </p:nvSpPr>
        <p:spPr bwMode="auto">
          <a:xfrm>
            <a:off x="6553200" y="6245225"/>
            <a:ext cx="1981200" cy="476250"/>
          </a:xfrm>
          <a:prstGeom prst="rect">
            <a:avLst/>
          </a:prstGeom>
          <a:noFill/>
          <a:ln w="9525">
            <a:noFill/>
            <a:miter lim="800000"/>
          </a:ln>
          <a:effectLst/>
        </p:spPr>
        <p:txBody>
          <a:bodyPr numCol="1"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a:fld id="{6FA97538-AF43-48AD-919E-86FF15A3F453}" type="slidenum">
              <a:rPr lang="en-US" altLang="zh-CN" sz="1200" b="1"/>
              <a:t>*</a:t>
            </a:fld>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Rectangle 6"/>
          <p:cNvSpPr>
            <a:spLocks noGrp="1" noChangeArrowheads="1"/>
          </p:cNvSpPr>
          <p:nvPr>
            <p:ph type="dt" sz="half" idx="10"/>
          </p:nvPr>
        </p:nvSpPr>
        <p:spPr bwMode="auto">
          <a:xfrm>
            <a:off x="609600" y="6245225"/>
            <a:ext cx="1981200" cy="476250"/>
          </a:xfrm>
          <a:prstGeom prst="rect">
            <a:avLst/>
          </a:prstGeom>
          <a:noFill/>
          <a:ln w="9525">
            <a:noFill/>
            <a:miter lim="800000"/>
          </a:ln>
          <a:effectLst/>
        </p:spPr>
        <p:txBody>
          <a:bodyPr numCol="1"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fld id="{1F5103CB-67C1-4DBB-98FE-C80FB2DED172}" type="datetime1">
              <a:rPr lang="zh-CN" altLang="en-US" sz="1200"/>
              <a:t>*</a:t>
            </a:fld>
            <a:endParaRPr lang="en-US" altLang="zh-CN" sz="1200"/>
          </a:p>
        </p:txBody>
      </p:sp>
      <p:sp>
        <p:nvSpPr>
          <p:cNvPr id="5" name="Rectangle 8"/>
          <p:cNvSpPr>
            <a:spLocks noGrp="1" noChangeArrowheads="1"/>
          </p:cNvSpPr>
          <p:nvPr>
            <p:ph type="sldNum" sz="quarter" idx="11"/>
          </p:nvPr>
        </p:nvSpPr>
        <p:spPr bwMode="auto">
          <a:xfrm>
            <a:off x="6553200" y="6245225"/>
            <a:ext cx="1981200" cy="476250"/>
          </a:xfrm>
          <a:prstGeom prst="rect">
            <a:avLst/>
          </a:prstGeom>
          <a:noFill/>
          <a:ln w="9525">
            <a:noFill/>
            <a:miter lim="800000"/>
          </a:ln>
          <a:effectLst/>
        </p:spPr>
        <p:txBody>
          <a:bodyPr numCol="1"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a:fld id="{6FA97538-AF43-48AD-919E-86FF15A3F453}" type="slidenum">
              <a:rPr lang="en-US" altLang="zh-CN" sz="1200" b="1"/>
              <a:t>*</a:t>
            </a:fld>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文本">
    <p:spTree>
      <p:nvGrpSpPr>
        <p:cNvPr id="1" name=""/>
        <p:cNvGrpSpPr/>
        <p:nvPr/>
      </p:nvGrpSpPr>
      <p:grpSpPr>
        <a:xfrm>
          <a:off x="0" y="0"/>
          <a:ext cx="0" cy="0"/>
        </a:xfrm>
      </p:grpSpPr>
      <p:sp>
        <p:nvSpPr>
          <p:cNvPr id="2" name="竖排标题 1"/>
          <p:cNvSpPr>
            <a:spLocks noGrp="1"/>
          </p:cNvSpPr>
          <p:nvPr>
            <p:ph type="title" orient="vert"/>
          </p:nvPr>
        </p:nvSpPr>
        <p:spPr>
          <a:xfrm>
            <a:off x="6573838" y="304800"/>
            <a:ext cx="2001837" cy="5715000"/>
          </a:xfr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566738" y="304800"/>
            <a:ext cx="5854700" cy="5715000"/>
          </a:xfr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Rectangle 6"/>
          <p:cNvSpPr>
            <a:spLocks noGrp="1" noChangeArrowheads="1"/>
          </p:cNvSpPr>
          <p:nvPr>
            <p:ph type="dt" sz="half" idx="10"/>
          </p:nvPr>
        </p:nvSpPr>
        <p:spPr bwMode="auto">
          <a:xfrm>
            <a:off x="609600" y="6245225"/>
            <a:ext cx="1981200" cy="476250"/>
          </a:xfrm>
          <a:prstGeom prst="rect">
            <a:avLst/>
          </a:prstGeom>
          <a:noFill/>
          <a:ln w="9525">
            <a:noFill/>
            <a:miter lim="800000"/>
          </a:ln>
          <a:effectLst/>
        </p:spPr>
        <p:txBody>
          <a:bodyPr numCol="1"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fld id="{1F5103CB-67C1-4DBB-98FE-C80FB2DED172}" type="datetime1">
              <a:rPr lang="zh-CN" altLang="en-US" sz="1200"/>
              <a:t>*</a:t>
            </a:fld>
            <a:endParaRPr lang="en-US" altLang="zh-CN" sz="1200"/>
          </a:p>
        </p:txBody>
      </p:sp>
      <p:sp>
        <p:nvSpPr>
          <p:cNvPr id="5" name="Rectangle 8"/>
          <p:cNvSpPr>
            <a:spLocks noGrp="1" noChangeArrowheads="1"/>
          </p:cNvSpPr>
          <p:nvPr>
            <p:ph type="sldNum" sz="quarter" idx="11"/>
          </p:nvPr>
        </p:nvSpPr>
        <p:spPr bwMode="auto">
          <a:xfrm>
            <a:off x="6553200" y="6245225"/>
            <a:ext cx="1981200" cy="476250"/>
          </a:xfrm>
          <a:prstGeom prst="rect">
            <a:avLst/>
          </a:prstGeom>
          <a:noFill/>
          <a:ln w="9525">
            <a:noFill/>
            <a:miter lim="800000"/>
          </a:ln>
          <a:effectLst/>
        </p:spPr>
        <p:txBody>
          <a:bodyPr numCol="1"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a:fld id="{6FA97538-AF43-48AD-919E-86FF15A3F453}" type="slidenum">
              <a:rPr lang="en-US" altLang="zh-CN" sz="1200" b="1"/>
              <a:t>*</a:t>
            </a:fld>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p:bgPr>
    </p:bg>
    <p:spTree>
      <p:nvGrpSpPr>
        <p:cNvPr id="1" name=""/>
        <p:cNvGrpSpPr/>
        <p:nvPr/>
      </p:nvGrpSpPr>
      <p:grpSpPr/>
      <p:sp>
        <p:nvSpPr>
          <p:cNvPr id="1026" name="Rectangle 2"/>
          <p:cNvSpPr/>
          <p:nvPr>
            <p:ph type="title"/>
          </p:nvPr>
        </p:nvSpPr>
        <p:spPr>
          <a:xfrm>
            <a:off x="574675" y="304800"/>
            <a:ext cx="8001000" cy="1216025"/>
          </a:xfrm>
          <a:prstGeom prst="rect">
            <a:avLst/>
          </a:prstGeom>
          <a:noFill/>
          <a:ln>
            <a:noFill/>
            <a:miter lim="800000"/>
          </a:ln>
        </p:spPr>
        <p:txBody>
          <a:bodyPr anchor="b" anchorCtr="0"/>
          <a:lstStyle>
            <a:lvl1pPr marL="0" indent="0" algn="l" defTabSz="914400" rtl="0" eaLnBrk="0" fontAlgn="base" hangingPunct="0">
              <a:lnSpc>
                <a:spcPct val="100000"/>
              </a:lnSpc>
              <a:spcBef>
                <a:spcPct val="0"/>
              </a:spcBef>
              <a:spcAft>
                <a:spcPct val="0"/>
              </a:spcAft>
              <a:buClrTx/>
              <a:buSzTx/>
              <a:buFontTx/>
              <a:buNone/>
              <a:defRPr kumimoji="0" lang="zh-CN" altLang="en-US" sz="4000" b="1" i="0" u="none" baseline="0">
                <a:solidFill>
                  <a:schemeClr val="tx2"/>
                </a:solidFill>
                <a:latin typeface="+mj-lt"/>
                <a:ea typeface="+mj-ea"/>
                <a:cs typeface="+mj-cs"/>
              </a:defRPr>
            </a:lvl1pPr>
            <a:lvl2pPr algn="l" rtl="0" eaLnBrk="0" fontAlgn="base" hangingPunct="0">
              <a:spcBef>
                <a:spcPct val="0"/>
              </a:spcBef>
              <a:spcAft>
                <a:spcPct val="0"/>
              </a:spcAft>
              <a:defRPr lang="zh-CN" altLang="en-US" sz="4000" b="1">
                <a:solidFill>
                  <a:schemeClr val="tx2"/>
                </a:solidFill>
                <a:latin typeface="Verdana" pitchFamily="34" charset="0"/>
                <a:ea typeface="宋体" pitchFamily="2" charset="-122"/>
              </a:defRPr>
            </a:lvl2pPr>
            <a:lvl3pPr algn="l" rtl="0" eaLnBrk="0" fontAlgn="base" hangingPunct="0">
              <a:spcBef>
                <a:spcPct val="0"/>
              </a:spcBef>
              <a:spcAft>
                <a:spcPct val="0"/>
              </a:spcAft>
              <a:defRPr lang="zh-CN" altLang="en-US" sz="4000" b="1">
                <a:solidFill>
                  <a:schemeClr val="tx2"/>
                </a:solidFill>
                <a:latin typeface="Verdana" pitchFamily="34" charset="0"/>
                <a:ea typeface="宋体" pitchFamily="2" charset="-122"/>
              </a:defRPr>
            </a:lvl3pPr>
            <a:lvl4pPr algn="l" rtl="0" eaLnBrk="0" fontAlgn="base" hangingPunct="0">
              <a:spcBef>
                <a:spcPct val="0"/>
              </a:spcBef>
              <a:spcAft>
                <a:spcPct val="0"/>
              </a:spcAft>
              <a:defRPr lang="zh-CN" altLang="en-US" sz="4000" b="1">
                <a:solidFill>
                  <a:schemeClr val="tx2"/>
                </a:solidFill>
                <a:latin typeface="Verdana" pitchFamily="34" charset="0"/>
                <a:ea typeface="宋体" pitchFamily="2" charset="-122"/>
              </a:defRPr>
            </a:lvl4pPr>
            <a:lvl5pPr algn="l" rtl="0" eaLnBrk="0" fontAlgn="base" hangingPunct="0">
              <a:spcBef>
                <a:spcPct val="0"/>
              </a:spcBef>
              <a:spcAft>
                <a:spcPct val="0"/>
              </a:spcAft>
              <a:defRPr lang="zh-CN" altLang="en-US" sz="4000" b="1">
                <a:solidFill>
                  <a:schemeClr val="tx2"/>
                </a:solidFill>
                <a:latin typeface="Verdana" pitchFamily="34" charset="0"/>
                <a:ea typeface="宋体" pitchFamily="2" charset="-122"/>
              </a:defRPr>
            </a:lvl5pPr>
            <a:lvl6pPr marL="457200" algn="l" rtl="0" fontAlgn="base">
              <a:spcBef>
                <a:spcPct val="0"/>
              </a:spcBef>
              <a:spcAft>
                <a:spcPct val="0"/>
              </a:spcAft>
              <a:defRPr lang="zh-CN" altLang="en-US" sz="4000" b="1">
                <a:solidFill>
                  <a:schemeClr val="tx2"/>
                </a:solidFill>
                <a:latin typeface="Verdana" pitchFamily="34" charset="0"/>
                <a:ea typeface="宋体" pitchFamily="2" charset="-122"/>
              </a:defRPr>
            </a:lvl6pPr>
            <a:lvl7pPr marL="914400" algn="l" rtl="0" fontAlgn="base">
              <a:spcBef>
                <a:spcPct val="0"/>
              </a:spcBef>
              <a:spcAft>
                <a:spcPct val="0"/>
              </a:spcAft>
              <a:defRPr lang="zh-CN" altLang="en-US" sz="4000" b="1">
                <a:solidFill>
                  <a:schemeClr val="tx2"/>
                </a:solidFill>
                <a:latin typeface="Verdana" pitchFamily="34" charset="0"/>
                <a:ea typeface="宋体" pitchFamily="2" charset="-122"/>
              </a:defRPr>
            </a:lvl7pPr>
            <a:lvl8pPr marL="1371600" algn="l" rtl="0" fontAlgn="base">
              <a:spcBef>
                <a:spcPct val="0"/>
              </a:spcBef>
              <a:spcAft>
                <a:spcPct val="0"/>
              </a:spcAft>
              <a:defRPr lang="zh-CN" altLang="en-US" sz="4000" b="1">
                <a:solidFill>
                  <a:schemeClr val="tx2"/>
                </a:solidFill>
                <a:latin typeface="Verdana" pitchFamily="34" charset="0"/>
                <a:ea typeface="宋体" pitchFamily="2" charset="-122"/>
              </a:defRPr>
            </a:lvl8pPr>
            <a:lvl9pPr marL="1828800" algn="l" rtl="0" fontAlgn="base">
              <a:spcBef>
                <a:spcPct val="0"/>
              </a:spcBef>
              <a:spcAft>
                <a:spcPct val="0"/>
              </a:spcAft>
              <a:defRPr lang="zh-CN" altLang="en-US" sz="4000" b="1">
                <a:solidFill>
                  <a:schemeClr val="tx2"/>
                </a:solidFill>
                <a:latin typeface="Verdana" pitchFamily="34" charset="0"/>
                <a:ea typeface="宋体" pitchFamily="2" charset="-122"/>
              </a:defRPr>
            </a:lvl9pPr>
          </a:lstStyle>
          <a:p>
            <a:pPr lvl="0"/>
            <a:r>
              <a:t>单击此处编辑母版标题样式</a:t>
            </a:r>
          </a:p>
        </p:txBody>
      </p:sp>
      <p:sp>
        <p:nvSpPr>
          <p:cNvPr id="1027" name="Rectangle 3"/>
          <p:cNvSpPr/>
          <p:nvPr>
            <p:ph type="body" idx="1"/>
          </p:nvPr>
        </p:nvSpPr>
        <p:spPr>
          <a:xfrm>
            <a:off x="566738" y="1752600"/>
            <a:ext cx="8001000" cy="4267200"/>
          </a:xfrm>
          <a:prstGeom prst="rect">
            <a:avLst/>
          </a:prstGeom>
          <a:noFill/>
          <a:ln>
            <a:noFill/>
            <a:miter lim="800000"/>
          </a:ln>
        </p:spPr>
        <p:txBody>
          <a:bodyPr/>
          <a:lstStyle>
            <a:lvl1pPr marL="469900" indent="-469900" algn="l" defTabSz="914400" rtl="0" eaLnBrk="0" fontAlgn="base" hangingPunct="0">
              <a:lnSpc>
                <a:spcPct val="100000"/>
              </a:lnSpc>
              <a:spcBef>
                <a:spcPct val="20000"/>
              </a:spcBef>
              <a:spcAft>
                <a:spcPct val="0"/>
              </a:spcAft>
              <a:buClr>
                <a:schemeClr val="accent2"/>
              </a:buClr>
              <a:buSzTx/>
              <a:buFont typeface="Wingdings" pitchFamily="2" charset="2"/>
              <a:buChar char="o"/>
              <a:defRPr kumimoji="0" lang="zh-CN" altLang="en-US" sz="3200" b="1" i="0" u="none" baseline="0">
                <a:solidFill>
                  <a:schemeClr val="tx1"/>
                </a:solidFill>
                <a:latin typeface="+mn-lt"/>
                <a:ea typeface="+mn-ea"/>
                <a:cs typeface="+mn-cs"/>
              </a:defRPr>
            </a:lvl1pPr>
            <a:lvl2pPr marL="908050" indent="-436563" algn="l" defTabSz="914400" rtl="0" eaLnBrk="0" fontAlgn="base" hangingPunct="0">
              <a:lnSpc>
                <a:spcPct val="100000"/>
              </a:lnSpc>
              <a:spcBef>
                <a:spcPct val="20000"/>
              </a:spcBef>
              <a:spcAft>
                <a:spcPct val="0"/>
              </a:spcAft>
              <a:buClr>
                <a:schemeClr val="accent2"/>
              </a:buClr>
              <a:buSzTx/>
              <a:buFont typeface="Wingdings" pitchFamily="2" charset="2"/>
              <a:buChar char="n"/>
              <a:defRPr kumimoji="0" lang="zh-CN" altLang="en-US" sz="2600" b="0" i="0" u="none" baseline="0">
                <a:solidFill>
                  <a:schemeClr val="tx1"/>
                </a:solidFill>
                <a:latin typeface="+mn-lt"/>
                <a:ea typeface="+mn-ea"/>
              </a:defRPr>
            </a:lvl2pPr>
            <a:lvl3pPr marL="1304925" indent="-395288" algn="l" defTabSz="914400" rtl="0" eaLnBrk="0" fontAlgn="base" hangingPunct="0">
              <a:lnSpc>
                <a:spcPct val="100000"/>
              </a:lnSpc>
              <a:spcBef>
                <a:spcPct val="20000"/>
              </a:spcBef>
              <a:spcAft>
                <a:spcPct val="0"/>
              </a:spcAft>
              <a:buClr>
                <a:schemeClr val="accent2"/>
              </a:buClr>
              <a:buSzTx/>
              <a:buFont typeface="Wingdings" pitchFamily="2" charset="2"/>
              <a:buChar char="o"/>
              <a:defRPr kumimoji="0" lang="zh-CN" altLang="en-US" sz="2300" b="0" i="0" u="none" baseline="0">
                <a:solidFill>
                  <a:schemeClr val="tx1"/>
                </a:solidFill>
                <a:latin typeface="+mn-lt"/>
                <a:ea typeface="+mn-ea"/>
              </a:defRPr>
            </a:lvl3pPr>
            <a:lvl4pPr marL="1693863" indent="-387350" algn="l" defTabSz="914400" rtl="0" eaLnBrk="0" fontAlgn="base" hangingPunct="0">
              <a:lnSpc>
                <a:spcPct val="100000"/>
              </a:lnSpc>
              <a:spcBef>
                <a:spcPct val="20000"/>
              </a:spcBef>
              <a:spcAft>
                <a:spcPct val="0"/>
              </a:spcAft>
              <a:buClr>
                <a:schemeClr val="accent2"/>
              </a:buClr>
              <a:buSzTx/>
              <a:buFont typeface="Wingdings" pitchFamily="2" charset="2"/>
              <a:buChar char="n"/>
              <a:defRPr kumimoji="0" lang="zh-CN" altLang="en-US" sz="2000" b="0" i="0" u="none" baseline="0">
                <a:solidFill>
                  <a:schemeClr val="tx1"/>
                </a:solidFill>
                <a:latin typeface="+mn-lt"/>
                <a:ea typeface="+mn-ea"/>
              </a:defRPr>
            </a:lvl4pPr>
            <a:lvl5pPr marL="2093913" indent="-398463" algn="l" defTabSz="914400" rtl="0" eaLnBrk="0" fontAlgn="base" hangingPunct="0">
              <a:lnSpc>
                <a:spcPct val="100000"/>
              </a:lnSpc>
              <a:spcBef>
                <a:spcPct val="25000"/>
              </a:spcBef>
              <a:spcAft>
                <a:spcPct val="0"/>
              </a:spcAft>
              <a:buClr>
                <a:schemeClr val="accent2"/>
              </a:buClr>
              <a:buSzTx/>
              <a:buFont typeface="Wingdings" pitchFamily="2" charset="2"/>
              <a:buChar char="§"/>
              <a:defRPr kumimoji="0" lang="zh-CN" altLang="en-US" sz="2000" b="0" i="0" u="none" baseline="0">
                <a:solidFill>
                  <a:schemeClr val="tx1"/>
                </a:solidFill>
                <a:latin typeface="+mn-lt"/>
                <a:ea typeface="+mn-ea"/>
              </a:defRPr>
            </a:lvl5pPr>
            <a:lvl6pPr marL="2551113" indent="-398463" algn="l" rtl="0" fontAlgn="base">
              <a:spcBef>
                <a:spcPct val="25000"/>
              </a:spcBef>
              <a:spcAft>
                <a:spcPct val="0"/>
              </a:spcAft>
              <a:buClr>
                <a:schemeClr val="accent2"/>
              </a:buClr>
              <a:buFont typeface="Wingdings" pitchFamily="2" charset="2"/>
              <a:buChar char="§"/>
              <a:defRPr lang="zh-CN" altLang="en-US" sz="2000">
                <a:solidFill>
                  <a:schemeClr val="tx1"/>
                </a:solidFill>
                <a:latin typeface="+mn-lt"/>
                <a:ea typeface="+mn-ea"/>
              </a:defRPr>
            </a:lvl6pPr>
            <a:lvl7pPr marL="3008313" indent="-398463" algn="l" rtl="0" fontAlgn="base">
              <a:spcBef>
                <a:spcPct val="25000"/>
              </a:spcBef>
              <a:spcAft>
                <a:spcPct val="0"/>
              </a:spcAft>
              <a:buClr>
                <a:schemeClr val="accent2"/>
              </a:buClr>
              <a:buFont typeface="Wingdings" pitchFamily="2" charset="2"/>
              <a:buChar char="§"/>
              <a:defRPr lang="zh-CN" altLang="en-US" sz="2000">
                <a:solidFill>
                  <a:schemeClr val="tx1"/>
                </a:solidFill>
                <a:latin typeface="+mn-lt"/>
                <a:ea typeface="+mn-ea"/>
              </a:defRPr>
            </a:lvl7pPr>
            <a:lvl8pPr marL="3465513" indent="-398463" algn="l" rtl="0" fontAlgn="base">
              <a:spcBef>
                <a:spcPct val="25000"/>
              </a:spcBef>
              <a:spcAft>
                <a:spcPct val="0"/>
              </a:spcAft>
              <a:buClr>
                <a:schemeClr val="accent2"/>
              </a:buClr>
              <a:buFont typeface="Wingdings" pitchFamily="2" charset="2"/>
              <a:buChar char="§"/>
              <a:defRPr lang="zh-CN" altLang="en-US" sz="2000">
                <a:solidFill>
                  <a:schemeClr val="tx1"/>
                </a:solidFill>
                <a:latin typeface="+mn-lt"/>
                <a:ea typeface="+mn-ea"/>
              </a:defRPr>
            </a:lvl8pPr>
            <a:lvl9pPr marL="3922713" indent="-398463" algn="l" rtl="0" fontAlgn="base">
              <a:spcBef>
                <a:spcPct val="25000"/>
              </a:spcBef>
              <a:spcAft>
                <a:spcPct val="0"/>
              </a:spcAft>
              <a:buClr>
                <a:schemeClr val="accent2"/>
              </a:buClr>
              <a:buFont typeface="Wingdings" pitchFamily="2" charset="2"/>
              <a:buChar char="§"/>
              <a:defRPr lang="zh-CN" altLang="en-US" sz="2000">
                <a:solidFill>
                  <a:schemeClr val="tx1"/>
                </a:solidFill>
                <a:latin typeface="+mn-lt"/>
                <a:ea typeface="+mn-ea"/>
              </a:defRPr>
            </a:lvl9pPr>
          </a:lstStyle>
          <a:p>
            <a:pPr lvl="0"/>
            <a:r>
              <a:t>单击此处编辑母版文本样式</a:t>
            </a:r>
          </a:p>
          <a:p>
            <a:pPr lvl="1"/>
            <a:r>
              <a:t>第二级</a:t>
            </a:r>
          </a:p>
          <a:p>
            <a:pPr lvl="2"/>
            <a:r>
              <a:t>第三级</a:t>
            </a:r>
          </a:p>
          <a:p>
            <a:pPr lvl="3"/>
            <a:r>
              <a:t>第四级</a:t>
            </a:r>
          </a:p>
          <a:p>
            <a:pPr lvl="4"/>
            <a:r>
              <a:t>第五级</a:t>
            </a:r>
          </a:p>
        </p:txBody>
      </p:sp>
      <p:sp>
        <p:nvSpPr>
          <p:cNvPr id="1028" name="AutoShape 4"/>
          <p:cNvSpPr/>
          <p:nvPr/>
        </p:nvSpPr>
        <p:spPr>
          <a:xfrm>
            <a:off x="609600" y="1566862"/>
            <a:ext cx="7958138" cy="109538"/>
          </a:xfrm>
          <a:custGeom>
            <a:gdLst>
              <a:gd name="GT0" fmla="+- l w 0"/>
              <a:gd name="GT1" fmla="+- t h 0"/>
            </a:gdLst>
            <a:cxnLst>
              <a:cxn ang="0">
                <a:pos x="0" y="0"/>
              </a:cxn>
              <a:cxn ang="0">
                <a:pos x="585" y="0"/>
              </a:cxn>
              <a:cxn ang="0">
                <a:pos x="585" y="1000"/>
              </a:cxn>
              <a:cxn ang="0">
                <a:pos x="0" y="1000"/>
              </a:cxn>
              <a:cxn ang="0">
                <a:pos x="0" y="0"/>
              </a:cxn>
              <a:cxn ang="0">
                <a:pos x="1000" y="0"/>
              </a:cxn>
            </a:cxnLst>
            <a:rect l="l" t="t" r="GT0" b="GT1"/>
            <a:pathLst>
              <a:path w="1000" h="1000" stroke="0">
                <a:moveTo>
                  <a:pt x="0" y="0"/>
                </a:moveTo>
                <a:lnTo>
                  <a:pt x="585" y="0"/>
                </a:lnTo>
                <a:lnTo>
                  <a:pt x="585" y="1000"/>
                </a:lnTo>
                <a:lnTo>
                  <a:pt x="0" y="1000"/>
                </a:lnTo>
                <a:close/>
              </a:path>
              <a:path w="1000" h="1000">
                <a:moveTo>
                  <a:pt x="0" y="0"/>
                </a:moveTo>
                <a:lnTo>
                  <a:pt x="1000" y="0"/>
                </a:lnTo>
              </a:path>
            </a:pathLst>
          </a:custGeom>
          <a:solidFill>
            <a:schemeClr val="accent2"/>
          </a:solidFill>
          <a:ln>
            <a:solidFill>
              <a:schemeClr val="accent2"/>
            </a:solidFill>
            <a:round/>
          </a:ln>
        </p:spPr>
        <p:txBody>
          <a:bodyPr/>
          <a:lstStyle>
            <a:defPPr algn="l" rtl="0" eaLnBrk="1" hangingPunct="1">
              <a:defRPr kumimoji="0" lang="zh-CN">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Verdana"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Verdana"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Verdana"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Verdana"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Verdana" pitchFamily="34" charset="0"/>
                <a:ea typeface="宋体" pitchFamily="2" charset="-122"/>
              </a:defRPr>
            </a:lvl5pPr>
          </a:lstStyle>
          <a:p>
            <a:pPr marL="0" lvl="0" indent="0"/>
            <a:endParaRPr lang="zh-CN" altLang="zh-CN" sz="2400">
              <a:latin typeface="Times New Roman" pitchFamily="18" charset="0"/>
            </a:endParaRPr>
          </a:p>
        </p:txBody>
      </p:sp>
      <p:cxnSp>
        <p:nvCxnSpPr>
          <p:cNvPr id="1029" name="Line 5"/>
          <p:cNvCxnSpPr/>
          <p:nvPr/>
        </p:nvCxnSpPr>
        <p:spPr>
          <a:xfrm flipV="1">
            <a:off x="609600" y="6172200"/>
            <a:ext cx="7924800" cy="0"/>
          </a:xfrm>
          <a:prstGeom prst="line">
            <a:avLst/>
          </a:prstGeom>
          <a:noFill/>
          <a:ln w="3175">
            <a:solidFill>
              <a:schemeClr val="accent2"/>
            </a:solidFill>
            <a:miter lim="800000"/>
          </a:ln>
        </p:spPr>
      </p:cxnSp>
      <p:sp>
        <p:nvSpPr>
          <p:cNvPr id="1030" name="Rectangle 6"/>
          <p:cNvSpPr>
            <a:spLocks noGrp="1" noChangeArrowheads="1"/>
          </p:cNvSpPr>
          <p:nvPr>
            <p:ph type="dt" sz="half" idx="2"/>
          </p:nvPr>
        </p:nvSpPr>
        <p:spPr bwMode="auto">
          <a:xfrm>
            <a:off x="609600" y="6245225"/>
            <a:ext cx="1981200" cy="476250"/>
          </a:xfrm>
          <a:prstGeom prst="rect">
            <a:avLst/>
          </a:prstGeom>
          <a:noFill/>
          <a:ln w="9525">
            <a:noFill/>
            <a:miter lim="800000"/>
          </a:ln>
          <a:effectLst/>
        </p:spPr>
        <p:txBody>
          <a:bodyPr numCol="1" compatLnSpc="1">
            <a:prstTxWarp prst="textNoShape">
              <a:avLst/>
            </a:prstTxWarp>
          </a:bodyPr>
          <a:lstStyle>
            <a:defPPr algn="l" rtl="0" eaLnBrk="1" hangingPunct="1">
              <a:defRPr kumimoji="0" lang="zh-CN">
                <a:ea typeface="宋体" pitchFamily="2" charset="-122"/>
              </a:defRPr>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fld id="{1F5103CB-67C1-4DBB-98FE-C80FB2DED172}" type="datetime1">
              <a:rPr lang="zh-CN" altLang="en-US" sz="1200"/>
              <a:t>*</a:t>
            </a:fld>
            <a:endParaRPr lang="en-US" altLang="zh-CN" sz="1200"/>
          </a:p>
        </p:txBody>
      </p:sp>
      <p:sp>
        <p:nvSpPr>
          <p:cNvPr id="1031" name="Rectangle 8"/>
          <p:cNvSpPr>
            <a:spLocks noGrp="1" noChangeArrowheads="1"/>
          </p:cNvSpPr>
          <p:nvPr>
            <p:ph type="sldNum" sz="quarter" idx="4"/>
          </p:nvPr>
        </p:nvSpPr>
        <p:spPr bwMode="auto">
          <a:xfrm>
            <a:off x="6553200" y="6245225"/>
            <a:ext cx="1981200" cy="476250"/>
          </a:xfrm>
          <a:prstGeom prst="rect">
            <a:avLst/>
          </a:prstGeom>
          <a:noFill/>
          <a:ln w="9525">
            <a:noFill/>
            <a:miter lim="800000"/>
          </a:ln>
          <a:effectLst/>
        </p:spPr>
        <p:txBody>
          <a:bodyPr numCol="1" compatLnSpc="1">
            <a:prstTxWarp prst="textNoShape">
              <a:avLst/>
            </a:prstTxWarp>
          </a:bodyPr>
          <a:lstStyle>
            <a:defPPr algn="l" rtl="0" eaLnBrk="1" hangingPunct="1">
              <a:defRPr kumimoji="0" lang="zh-CN">
                <a:ea typeface="宋体" pitchFamily="2" charset="-122"/>
              </a:defRPr>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a:fld id="{6FA97538-AF43-48AD-919E-86FF15A3F453}" type="slidenum">
              <a:rPr lang="en-US" altLang="zh-CN" sz="1200" b="1"/>
              <a:t>*</a:t>
            </a:fld>
            <a:endParaRPr lang="en-US" altLang="zh-CN" sz="1200" b="1"/>
          </a:p>
        </p:txBody>
      </p:sp>
      <p:sp>
        <p:nvSpPr>
          <p:cNvPr id="1032" name="Rectangle 9"/>
          <p:cNvSpPr>
            <a:spLocks noChangeArrowheads="1"/>
          </p:cNvSpPr>
          <p:nvPr/>
        </p:nvSpPr>
        <p:spPr bwMode="auto">
          <a:xfrm>
            <a:off x="1476375" y="6092825"/>
            <a:ext cx="5832475" cy="431800"/>
          </a:xfrm>
          <a:prstGeom prst="rect">
            <a:avLst/>
          </a:prstGeom>
          <a:noFill/>
          <a:ln w="9525">
            <a:noFill/>
            <a:miter lim="800000"/>
          </a:ln>
          <a:effectLst/>
        </p:spPr>
        <p:txBody>
          <a:bodyPr wrap="none" anchor="ctr" anchorCtr="0"/>
          <a:lstStyle>
            <a:defPPr algn="l" rtl="0" eaLnBrk="1" hangingPunct="1">
              <a:defRPr kumimoji="0" lang="zh-CN">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Verdana"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Verdana"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Verdana"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Verdana"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Verdana" pitchFamily="34" charset="0"/>
                <a:ea typeface="宋体" pitchFamily="2" charset="-122"/>
              </a:defRPr>
            </a:lvl5pPr>
          </a:lstStyle>
          <a:p>
            <a:pPr marL="0" lvl="0" indent="0" algn="ctr"/>
            <a:r>
              <a:rPr lang="zh-CN" altLang="en-US" sz="1600" b="1"/>
              <a:t>山东轻工业学院经济管理学院</a:t>
            </a:r>
            <a:endParaRPr lang="zh-CN" altLang="en-US" sz="1600" b="1"/>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Lst>
  <p:transition/>
  <p:timing/>
  <p:hf hdr="0" ftr="0" dt="0"/>
  <p:txStyles>
    <p:titleStyle>
      <a:lvl1pPr marL="0" indent="0" algn="l" defTabSz="914400" rtl="0" eaLnBrk="0" fontAlgn="base" hangingPunct="0">
        <a:lnSpc>
          <a:spcPct val="100000"/>
        </a:lnSpc>
        <a:spcBef>
          <a:spcPct val="0"/>
        </a:spcBef>
        <a:spcAft>
          <a:spcPct val="0"/>
        </a:spcAft>
        <a:buClrTx/>
        <a:buSzTx/>
        <a:buFontTx/>
        <a:buNone/>
        <a:defRPr kumimoji="0" sz="4000" b="1" i="0" u="none" baseline="0">
          <a:solidFill>
            <a:schemeClr val="tx2"/>
          </a:solidFill>
          <a:latin typeface="+mj-lt"/>
          <a:ea typeface="+mj-ea"/>
          <a:cs typeface="+mj-cs"/>
        </a:defRPr>
      </a:lvl1pPr>
      <a:lvl2pPr algn="l" rtl="0" eaLnBrk="0" fontAlgn="base" hangingPunct="0">
        <a:spcBef>
          <a:spcPct val="0"/>
        </a:spcBef>
        <a:spcAft>
          <a:spcPct val="0"/>
        </a:spcAft>
        <a:defRPr sz="4000" b="1">
          <a:solidFill>
            <a:schemeClr val="tx2"/>
          </a:solidFill>
          <a:latin typeface="Verdana" pitchFamily="34" charset="0"/>
          <a:ea typeface="宋体" pitchFamily="2" charset="-122"/>
        </a:defRPr>
      </a:lvl2pPr>
      <a:lvl3pPr algn="l" rtl="0" eaLnBrk="0" fontAlgn="base" hangingPunct="0">
        <a:spcBef>
          <a:spcPct val="0"/>
        </a:spcBef>
        <a:spcAft>
          <a:spcPct val="0"/>
        </a:spcAft>
        <a:defRPr sz="4000" b="1">
          <a:solidFill>
            <a:schemeClr val="tx2"/>
          </a:solidFill>
          <a:latin typeface="Verdana" pitchFamily="34" charset="0"/>
          <a:ea typeface="宋体" pitchFamily="2" charset="-122"/>
        </a:defRPr>
      </a:lvl3pPr>
      <a:lvl4pPr algn="l" rtl="0" eaLnBrk="0" fontAlgn="base" hangingPunct="0">
        <a:spcBef>
          <a:spcPct val="0"/>
        </a:spcBef>
        <a:spcAft>
          <a:spcPct val="0"/>
        </a:spcAft>
        <a:defRPr sz="4000" b="1">
          <a:solidFill>
            <a:schemeClr val="tx2"/>
          </a:solidFill>
          <a:latin typeface="Verdana" pitchFamily="34" charset="0"/>
          <a:ea typeface="宋体" pitchFamily="2" charset="-122"/>
        </a:defRPr>
      </a:lvl4pPr>
      <a:lvl5pPr algn="l" rtl="0" eaLnBrk="0" fontAlgn="base" hangingPunct="0">
        <a:spcBef>
          <a:spcPct val="0"/>
        </a:spcBef>
        <a:spcAft>
          <a:spcPct val="0"/>
        </a:spcAft>
        <a:defRPr sz="4000" b="1">
          <a:solidFill>
            <a:schemeClr val="tx2"/>
          </a:solidFill>
          <a:latin typeface="Verdana" pitchFamily="34" charset="0"/>
          <a:ea typeface="宋体" pitchFamily="2" charset="-122"/>
        </a:defRPr>
      </a:lvl5pPr>
      <a:lvl6pPr marL="457200" algn="l" rtl="0" fontAlgn="base">
        <a:spcBef>
          <a:spcPct val="0"/>
        </a:spcBef>
        <a:spcAft>
          <a:spcPct val="0"/>
        </a:spcAft>
        <a:defRPr sz="4000" b="1">
          <a:solidFill>
            <a:schemeClr val="tx2"/>
          </a:solidFill>
          <a:latin typeface="Verdana" pitchFamily="34" charset="0"/>
          <a:ea typeface="宋体" pitchFamily="2" charset="-122"/>
        </a:defRPr>
      </a:lvl6pPr>
      <a:lvl7pPr marL="914400" algn="l" rtl="0" fontAlgn="base">
        <a:spcBef>
          <a:spcPct val="0"/>
        </a:spcBef>
        <a:spcAft>
          <a:spcPct val="0"/>
        </a:spcAft>
        <a:defRPr sz="4000" b="1">
          <a:solidFill>
            <a:schemeClr val="tx2"/>
          </a:solidFill>
          <a:latin typeface="Verdana" pitchFamily="34" charset="0"/>
          <a:ea typeface="宋体" pitchFamily="2" charset="-122"/>
        </a:defRPr>
      </a:lvl7pPr>
      <a:lvl8pPr marL="1371600" algn="l" rtl="0" fontAlgn="base">
        <a:spcBef>
          <a:spcPct val="0"/>
        </a:spcBef>
        <a:spcAft>
          <a:spcPct val="0"/>
        </a:spcAft>
        <a:defRPr sz="4000" b="1">
          <a:solidFill>
            <a:schemeClr val="tx2"/>
          </a:solidFill>
          <a:latin typeface="Verdana" pitchFamily="34" charset="0"/>
          <a:ea typeface="宋体" pitchFamily="2" charset="-122"/>
        </a:defRPr>
      </a:lvl8pPr>
      <a:lvl9pPr marL="1828800" algn="l" rtl="0" fontAlgn="base">
        <a:spcBef>
          <a:spcPct val="0"/>
        </a:spcBef>
        <a:spcAft>
          <a:spcPct val="0"/>
        </a:spcAft>
        <a:defRPr sz="4000" b="1">
          <a:solidFill>
            <a:schemeClr val="tx2"/>
          </a:solidFill>
          <a:latin typeface="Verdana" pitchFamily="34" charset="0"/>
          <a:ea typeface="宋体" pitchFamily="2" charset="-122"/>
        </a:defRPr>
      </a:lvl9pPr>
    </p:titleStyle>
    <p:bodyStyle>
      <a:lvl1pPr marL="469900" indent="-469900" algn="l" defTabSz="914400" rtl="0" eaLnBrk="0" fontAlgn="base" hangingPunct="0">
        <a:lnSpc>
          <a:spcPct val="100000"/>
        </a:lnSpc>
        <a:spcBef>
          <a:spcPct val="20000"/>
        </a:spcBef>
        <a:spcAft>
          <a:spcPct val="0"/>
        </a:spcAft>
        <a:buClr>
          <a:schemeClr val="accent2"/>
        </a:buClr>
        <a:buSzTx/>
        <a:buFont typeface="Wingdings" pitchFamily="2" charset="2"/>
        <a:buChar char="o"/>
        <a:defRPr kumimoji="0" sz="3200" b="1" i="0" u="none" baseline="0">
          <a:solidFill>
            <a:schemeClr val="tx1"/>
          </a:solidFill>
          <a:latin typeface="+mn-lt"/>
          <a:ea typeface="+mn-ea"/>
          <a:cs typeface="+mn-cs"/>
        </a:defRPr>
      </a:lvl1pPr>
      <a:lvl2pPr marL="908050" indent="-436563" algn="l" defTabSz="914400" rtl="0" eaLnBrk="0" fontAlgn="base" hangingPunct="0">
        <a:lnSpc>
          <a:spcPct val="100000"/>
        </a:lnSpc>
        <a:spcBef>
          <a:spcPct val="20000"/>
        </a:spcBef>
        <a:spcAft>
          <a:spcPct val="0"/>
        </a:spcAft>
        <a:buClr>
          <a:schemeClr val="accent2"/>
        </a:buClr>
        <a:buSzTx/>
        <a:buFont typeface="Wingdings" pitchFamily="2" charset="2"/>
        <a:buChar char="n"/>
        <a:defRPr kumimoji="0" sz="2600" b="0" i="0" u="none" baseline="0">
          <a:solidFill>
            <a:schemeClr val="tx1"/>
          </a:solidFill>
          <a:latin typeface="+mn-lt"/>
          <a:ea typeface="+mn-ea"/>
        </a:defRPr>
      </a:lvl2pPr>
      <a:lvl3pPr marL="1304925" indent="-395288" algn="l" defTabSz="914400" rtl="0" eaLnBrk="0" fontAlgn="base" hangingPunct="0">
        <a:lnSpc>
          <a:spcPct val="100000"/>
        </a:lnSpc>
        <a:spcBef>
          <a:spcPct val="20000"/>
        </a:spcBef>
        <a:spcAft>
          <a:spcPct val="0"/>
        </a:spcAft>
        <a:buClr>
          <a:schemeClr val="accent2"/>
        </a:buClr>
        <a:buSzTx/>
        <a:buFont typeface="Wingdings" pitchFamily="2" charset="2"/>
        <a:buChar char="o"/>
        <a:defRPr kumimoji="0" sz="2300" b="0" i="0" u="none" baseline="0">
          <a:solidFill>
            <a:schemeClr val="tx1"/>
          </a:solidFill>
          <a:latin typeface="+mn-lt"/>
          <a:ea typeface="+mn-ea"/>
        </a:defRPr>
      </a:lvl3pPr>
      <a:lvl4pPr marL="1693863" indent="-387350" algn="l" defTabSz="914400" rtl="0" eaLnBrk="0" fontAlgn="base" hangingPunct="0">
        <a:lnSpc>
          <a:spcPct val="100000"/>
        </a:lnSpc>
        <a:spcBef>
          <a:spcPct val="20000"/>
        </a:spcBef>
        <a:spcAft>
          <a:spcPct val="0"/>
        </a:spcAft>
        <a:buClr>
          <a:schemeClr val="accent2"/>
        </a:buClr>
        <a:buSzTx/>
        <a:buFont typeface="Wingdings" pitchFamily="2" charset="2"/>
        <a:buChar char="n"/>
        <a:defRPr kumimoji="0" sz="2000" b="0" i="0" u="none" baseline="0">
          <a:solidFill>
            <a:schemeClr val="tx1"/>
          </a:solidFill>
          <a:latin typeface="+mn-lt"/>
          <a:ea typeface="+mn-ea"/>
        </a:defRPr>
      </a:lvl4pPr>
      <a:lvl5pPr marL="2093913" indent="-398463" algn="l" defTabSz="914400" rtl="0" eaLnBrk="0" fontAlgn="base" hangingPunct="0">
        <a:lnSpc>
          <a:spcPct val="100000"/>
        </a:lnSpc>
        <a:spcBef>
          <a:spcPct val="25000"/>
        </a:spcBef>
        <a:spcAft>
          <a:spcPct val="0"/>
        </a:spcAft>
        <a:buClr>
          <a:schemeClr val="accent2"/>
        </a:buClr>
        <a:buSzTx/>
        <a:buFont typeface="Wingdings" pitchFamily="2" charset="2"/>
        <a:buChar char="§"/>
        <a:defRPr kumimoji="0" sz="2000" b="0" i="0" u="none" baseline="0">
          <a:solidFill>
            <a:schemeClr val="tx1"/>
          </a:solidFill>
          <a:latin typeface="+mn-lt"/>
          <a:ea typeface="+mn-ea"/>
        </a:defRPr>
      </a:lvl5pPr>
      <a:lvl6pPr marL="2551113" indent="-398463" algn="l" rtl="0" fontAlgn="base">
        <a:spcBef>
          <a:spcPct val="25000"/>
        </a:spcBef>
        <a:spcAft>
          <a:spcPct val="0"/>
        </a:spcAft>
        <a:buClr>
          <a:schemeClr val="accent2"/>
        </a:buClr>
        <a:buFont typeface="Wingdings" pitchFamily="2" charset="2"/>
        <a:buChar char="§"/>
        <a:defRPr sz="2000">
          <a:solidFill>
            <a:schemeClr val="tx1"/>
          </a:solidFill>
          <a:latin typeface="+mn-lt"/>
          <a:ea typeface="+mn-ea"/>
        </a:defRPr>
      </a:lvl6pPr>
      <a:lvl7pPr marL="3008313" indent="-398463" algn="l" rtl="0" fontAlgn="base">
        <a:spcBef>
          <a:spcPct val="25000"/>
        </a:spcBef>
        <a:spcAft>
          <a:spcPct val="0"/>
        </a:spcAft>
        <a:buClr>
          <a:schemeClr val="accent2"/>
        </a:buClr>
        <a:buFont typeface="Wingdings" pitchFamily="2" charset="2"/>
        <a:buChar char="§"/>
        <a:defRPr sz="2000">
          <a:solidFill>
            <a:schemeClr val="tx1"/>
          </a:solidFill>
          <a:latin typeface="+mn-lt"/>
          <a:ea typeface="+mn-ea"/>
        </a:defRPr>
      </a:lvl7pPr>
      <a:lvl8pPr marL="3465513" indent="-398463" algn="l" rtl="0" fontAlgn="base">
        <a:spcBef>
          <a:spcPct val="25000"/>
        </a:spcBef>
        <a:spcAft>
          <a:spcPct val="0"/>
        </a:spcAft>
        <a:buClr>
          <a:schemeClr val="accent2"/>
        </a:buClr>
        <a:buFont typeface="Wingdings" pitchFamily="2" charset="2"/>
        <a:buChar char="§"/>
        <a:defRPr sz="2000">
          <a:solidFill>
            <a:schemeClr val="tx1"/>
          </a:solidFill>
          <a:latin typeface="+mn-lt"/>
          <a:ea typeface="+mn-ea"/>
        </a:defRPr>
      </a:lvl8pPr>
      <a:lvl9pPr marL="3922713" indent="-398463" algn="l" rtl="0" fontAlgn="base">
        <a:spcBef>
          <a:spcPct val="25000"/>
        </a:spcBef>
        <a:spcAft>
          <a:spcPct val="0"/>
        </a:spcAft>
        <a:buClr>
          <a:schemeClr val="accent2"/>
        </a:buClr>
        <a:buFont typeface="Wingdings" pitchFamily="2" charset="2"/>
        <a:buChar char="§"/>
        <a:defRPr sz="2000">
          <a:solidFill>
            <a:schemeClr val="tx1"/>
          </a:solidFill>
          <a:latin typeface="+mn-lt"/>
          <a:ea typeface="+mn-ea"/>
        </a:defRPr>
      </a:lvl9pPr>
    </p:bodyStyle>
    <p:otherStyle>
      <a:defPPr>
        <a:defRPr lang="zh-CN"/>
      </a:defPPr>
      <a:lvl1pPr marL="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notesSlide" Target="../notesSlides/notesSlide1.xml" /><Relationship Id="rId3" Type="http://schemas.openxmlformats.org/officeDocument/2006/relationships/oleObject" Target="../embeddings/oleObject1.bin" TargetMode="Internal" /><Relationship Id="rId4" Type="http://schemas.openxmlformats.org/officeDocument/2006/relationships/image" Target="../media/image1.wmf" /><Relationship Id="rId5" Type="http://schemas.openxmlformats.org/officeDocument/2006/relationships/vmlDrawing" Target="../drawings/vmlDrawing1.vml" /><Relationship Id="rId6" Type="http://schemas.openxmlformats.org/officeDocument/2006/relationships/audio" Target="../media/TYPE1.wav"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oleObject" Target="../embeddings/oleObject3.bin" TargetMode="Internal" /><Relationship Id="rId3" Type="http://schemas.openxmlformats.org/officeDocument/2006/relationships/image" Target="../media/image4.wmf" /><Relationship Id="rId4" Type="http://schemas.openxmlformats.org/officeDocument/2006/relationships/vmlDrawing" Target="../drawings/vmlDrawing2.v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oleObject" Target="../embeddings/oleObject4.bin" TargetMode="Internal" /><Relationship Id="rId3" Type="http://schemas.openxmlformats.org/officeDocument/2006/relationships/image" Target="../media/image5.wmf" /><Relationship Id="rId4" Type="http://schemas.openxmlformats.org/officeDocument/2006/relationships/vmlDrawing" Target="../drawings/vmlDrawing3.v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36024024202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211970" name=""/>
          <p:cNvGraphicFramePr>
            <a:graphicFrameLocks noChangeAspect="1"/>
          </p:cNvGraphicFramePr>
          <p:nvPr/>
        </p:nvGraphicFramePr>
        <p:xfrm>
          <a:off x="468312" y="981075"/>
          <a:ext cx="6858000" cy="5021262"/>
        </p:xfrm>
        <a:graphic>
          <a:graphicData uri="http://schemas.openxmlformats.org/presentationml/2006/ole">
            <mc:AlternateContent>
              <mc:Choice xmlns:v="urn:schemas-microsoft-com:vml" Requires="v">
                <p:oleObj spid="_x0000_s1038" name="Clip" r:id="rId3" progId="MS_ClipArt_Gallery.5">
                  <p:embed/>
                </p:oleObj>
              </mc:Choice>
              <mc:Fallback>
                <p:oleObj name="Clip" r:id="rId3" progId="MS_ClipArt_Gallery.5">
                  <p:embed/>
                  <p:pic>
                    <p:nvPicPr>
                      <p:cNvPr id="0" name="OLE substitute image"/>
                      <p:cNvPicPr/>
                      <p:nvPr/>
                    </p:nvPicPr>
                    <p:blipFill>
                      <a:blip r:embed="rId4"/>
                      <a:stretch>
                        <a:fillRect/>
                      </a:stretch>
                    </p:blipFill>
                    <p:spPr>
                      <a:xfrm>
                        <a:off x="468312" y="981075"/>
                        <a:ext cx="6858000" cy="5021262"/>
                      </a:xfrm>
                      <a:prstGeom prst="rect">
                        <a:avLst/>
                      </a:prstGeom>
                      <a:noFill/>
                    </p:spPr>
                  </p:pic>
                </p:oleObj>
              </mc:Fallback>
            </mc:AlternateContent>
          </a:graphicData>
        </a:graphic>
      </p:graphicFrame>
      <p:sp>
        <p:nvSpPr>
          <p:cNvPr id="211971" name=""/>
          <p:cNvSpPr/>
          <p:nvPr/>
        </p:nvSpPr>
        <p:spPr>
          <a:xfrm>
            <a:off x="1676400" y="404812"/>
            <a:ext cx="7467600" cy="1098550"/>
          </a:xfrm>
          <a:prstGeom prst="rect">
            <a:avLst/>
          </a:prstGeom>
          <a:noFill/>
          <a:ln>
            <a:noFill/>
            <a:miter lim="800000"/>
          </a:ln>
        </p:spPr>
        <p:txBody>
          <a:bodyPr>
            <a:spAutoFit/>
          </a:bodyPr>
          <a:lstStyle>
            <a:defPPr algn="l" rtl="0" eaLnBrk="1" hangingPunct="1">
              <a:defRPr kumimoji="0" lang="zh-CN">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Verdana"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Verdana"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Verdana"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Verdana"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Verdana" pitchFamily="34" charset="0"/>
                <a:ea typeface="宋体" pitchFamily="2" charset="-122"/>
              </a:defRPr>
            </a:lvl5pPr>
          </a:lstStyle>
          <a:p>
            <a:pPr lvl="0" algn="ctr">
              <a:spcBef>
                <a:spcPct val="50000"/>
              </a:spcBef>
            </a:pPr>
            <a:r>
              <a:rPr kumimoji="1" lang="zh-CN" altLang="en-US" sz="6600">
                <a:latin typeface="Times New Roman" pitchFamily="18" charset="0"/>
                <a:ea typeface="隶书" pitchFamily="49" charset="-122"/>
              </a:rPr>
              <a:t>金融衍生工具教程</a:t>
            </a:r>
            <a:endParaRPr kumimoji="1" lang="zh-CN" altLang="en-US" sz="6600">
              <a:latin typeface="Times New Roman" pitchFamily="18" charset="0"/>
              <a:ea typeface="隶书" pitchFamily="49" charset="-122"/>
            </a:endParaRPr>
          </a:p>
        </p:txBody>
      </p:sp>
      <p:sp>
        <p:nvSpPr>
          <p:cNvPr id="211972" name=""/>
          <p:cNvSpPr/>
          <p:nvPr/>
        </p:nvSpPr>
        <p:spPr>
          <a:xfrm>
            <a:off x="2438400" y="2209800"/>
            <a:ext cx="4953000" cy="457200"/>
          </a:xfrm>
          <a:prstGeom prst="rect">
            <a:avLst/>
          </a:prstGeom>
          <a:noFill/>
          <a:ln>
            <a:noFill/>
            <a:miter lim="800000"/>
          </a:ln>
        </p:spPr>
        <p:txBody>
          <a:bodyPr>
            <a:spAutoFit/>
          </a:bodyPr>
          <a:lstStyle>
            <a:defPPr algn="l" rtl="0" eaLnBrk="1" hangingPunct="1">
              <a:defRPr kumimoji="0" lang="zh-CN">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Verdana"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Verdana"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Verdana"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Verdana"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Verdana" pitchFamily="34" charset="0"/>
                <a:ea typeface="宋体" pitchFamily="2" charset="-122"/>
              </a:defRPr>
            </a:lvl5pPr>
          </a:lstStyle>
          <a:p>
            <a:pPr lvl="0">
              <a:spcBef>
                <a:spcPct val="50000"/>
              </a:spcBef>
            </a:pPr>
            <a:endParaRPr kumimoji="1" lang="en-US" altLang="zh-CN" sz="2400" b="1">
              <a:latin typeface="Times New Roman" pitchFamily="18" charset="0"/>
            </a:endParaRPr>
          </a:p>
        </p:txBody>
      </p:sp>
      <p:sp>
        <p:nvSpPr>
          <p:cNvPr id="211973" name="Rectangle 8"/>
          <p:cNvSpPr>
            <a:spLocks noGrp="1"/>
          </p:cNvSpPr>
          <p:nvPr>
            <p:ph type="sldNum" sz="quarter" idx="11"/>
          </p:nvPr>
        </p:nvSpPr>
        <p:spPr/>
        <p:txBody>
          <a:bodyPr numCol="1"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a:fld id="{34FF00A4-139B-42E1-B9B2-B2190FFDCFEE}" type="slidenum">
              <a:rPr lang="en-US" altLang="zh-CN" sz="1200" b="1"/>
              <a:t>1</a:t>
            </a:fld>
          </a:p>
        </p:txBody>
      </p:sp>
      <p:sp>
        <p:nvSpPr>
          <p:cNvPr id="211974" name="TextBox 211973"/>
          <p:cNvSpPr txBox="1"/>
          <p:nvPr/>
        </p:nvSpPr>
        <p:spPr>
          <a:xfrm flipH="1">
            <a:off x="0" y="0"/>
            <a:ext cx="0" cy="0"/>
          </a:xfrm>
          <a:prstGeom prst="rect">
            <a:avLst/>
          </a:prstGeom>
          <a:noFill/>
        </p:spPr>
        <p:txBody>
          <a:bodyPr wrap="none">
            <a:spAutoFit/>
          </a:bodyPr>
          <a:lstStyle>
            <a:defPPr algn="l" rtl="0" eaLnBrk="1" hangingPunct="1">
              <a:defRPr kumimoji="0" lang="zh-CN">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Verdana"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Verdana"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Verdana"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Verdana"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Verdana" pitchFamily="34" charset="0"/>
                <a:ea typeface="宋体" pitchFamily="2" charset="-122"/>
              </a:defRPr>
            </a:lvl5pPr>
          </a:lstStyle>
          <a:p/>
          <a:p>
            <a:pPr>
              <a:defRPr sz="100">
                <a:solidFill>
                  <a:srgbClr val="FFFFFF"/>
                </a:solidFill>
              </a:defRPr>
            </a:pPr>
            <a:r>
              <a:t>衍生金融工具概论(2)共26页，您现在浏览的是第1页!</a:t>
            </a:r>
          </a:p>
        </p:txBody>
      </p:sp>
    </p:spTree>
  </p:cSld>
  <p:clrMapOvr>
    <a:masterClrMapping/>
  </p:clrMapOvr>
  <p:transition spd="slow">
    <p:cover/>
    <p:sndAc>
      <p:stSnd>
        <p:snd r:embed="rId6" name="TYPE.WAV"/>
      </p:stSnd>
    </p:sndAc>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87746" name=""/>
          <p:cNvSpPr/>
          <p:nvPr>
            <p:ph type="title"/>
          </p:nvPr>
        </p:nvSpPr>
        <p:spPr>
          <a:xfrm>
            <a:off x="1371600" y="228600"/>
            <a:ext cx="7772400" cy="1143000"/>
          </a:xfrm>
          <a:prstGeom prst="rect">
            <a:avLst/>
          </a:prstGeom>
          <a:noFill/>
          <a:ln>
            <a:miter lim="800000"/>
          </a:ln>
        </p:spPr>
        <p:txBody>
          <a:bodyPr anchor="b" anchorCtr="0"/>
          <a:lstStyle>
            <a:lvl1pPr marL="0" indent="0" algn="l" defTabSz="914400" rtl="0" eaLnBrk="0" fontAlgn="base" hangingPunct="0">
              <a:lnSpc>
                <a:spcPct val="100000"/>
              </a:lnSpc>
              <a:spcBef>
                <a:spcPct val="0"/>
              </a:spcBef>
              <a:spcAft>
                <a:spcPct val="0"/>
              </a:spcAft>
              <a:buClrTx/>
              <a:buSzTx/>
              <a:buFontTx/>
              <a:buNone/>
              <a:defRPr kumimoji="0" lang="zh-CN" altLang="en-US" sz="4000" b="1" i="0" u="none" baseline="0">
                <a:solidFill>
                  <a:schemeClr val="tx2"/>
                </a:solidFill>
                <a:latin typeface="+mj-lt"/>
                <a:ea typeface="+mj-ea"/>
                <a:cs typeface="+mj-cs"/>
              </a:defRPr>
            </a:lvl1pPr>
            <a:lvl2pPr algn="l" rtl="0" eaLnBrk="0" fontAlgn="base" hangingPunct="0">
              <a:spcBef>
                <a:spcPct val="0"/>
              </a:spcBef>
              <a:spcAft>
                <a:spcPct val="0"/>
              </a:spcAft>
              <a:defRPr lang="zh-CN" altLang="en-US" sz="4000" b="1">
                <a:solidFill>
                  <a:schemeClr val="tx2"/>
                </a:solidFill>
                <a:latin typeface="Verdana" pitchFamily="34" charset="0"/>
                <a:ea typeface="宋体" pitchFamily="2" charset="-122"/>
              </a:defRPr>
            </a:lvl2pPr>
            <a:lvl3pPr algn="l" rtl="0" eaLnBrk="0" fontAlgn="base" hangingPunct="0">
              <a:spcBef>
                <a:spcPct val="0"/>
              </a:spcBef>
              <a:spcAft>
                <a:spcPct val="0"/>
              </a:spcAft>
              <a:defRPr lang="zh-CN" altLang="en-US" sz="4000" b="1">
                <a:solidFill>
                  <a:schemeClr val="tx2"/>
                </a:solidFill>
                <a:latin typeface="Verdana" pitchFamily="34" charset="0"/>
                <a:ea typeface="宋体" pitchFamily="2" charset="-122"/>
              </a:defRPr>
            </a:lvl3pPr>
            <a:lvl4pPr algn="l" rtl="0" eaLnBrk="0" fontAlgn="base" hangingPunct="0">
              <a:spcBef>
                <a:spcPct val="0"/>
              </a:spcBef>
              <a:spcAft>
                <a:spcPct val="0"/>
              </a:spcAft>
              <a:defRPr lang="zh-CN" altLang="en-US" sz="4000" b="1">
                <a:solidFill>
                  <a:schemeClr val="tx2"/>
                </a:solidFill>
                <a:latin typeface="Verdana" pitchFamily="34" charset="0"/>
                <a:ea typeface="宋体" pitchFamily="2" charset="-122"/>
              </a:defRPr>
            </a:lvl4pPr>
            <a:lvl5pPr algn="l" rtl="0" eaLnBrk="0" fontAlgn="base" hangingPunct="0">
              <a:spcBef>
                <a:spcPct val="0"/>
              </a:spcBef>
              <a:spcAft>
                <a:spcPct val="0"/>
              </a:spcAft>
              <a:defRPr lang="zh-CN" altLang="en-US" sz="4000" b="1">
                <a:solidFill>
                  <a:schemeClr val="tx2"/>
                </a:solidFill>
                <a:latin typeface="Verdana" pitchFamily="34" charset="0"/>
                <a:ea typeface="宋体" pitchFamily="2" charset="-122"/>
              </a:defRPr>
            </a:lvl5pPr>
            <a:lvl6pPr marL="457200" algn="l" rtl="0" fontAlgn="base">
              <a:spcBef>
                <a:spcPct val="0"/>
              </a:spcBef>
              <a:spcAft>
                <a:spcPct val="0"/>
              </a:spcAft>
              <a:defRPr lang="zh-CN" altLang="en-US" sz="4000" b="1">
                <a:solidFill>
                  <a:schemeClr val="tx2"/>
                </a:solidFill>
                <a:latin typeface="Verdana" pitchFamily="34" charset="0"/>
                <a:ea typeface="宋体" pitchFamily="2" charset="-122"/>
              </a:defRPr>
            </a:lvl6pPr>
            <a:lvl7pPr marL="914400" algn="l" rtl="0" fontAlgn="base">
              <a:spcBef>
                <a:spcPct val="0"/>
              </a:spcBef>
              <a:spcAft>
                <a:spcPct val="0"/>
              </a:spcAft>
              <a:defRPr lang="zh-CN" altLang="en-US" sz="4000" b="1">
                <a:solidFill>
                  <a:schemeClr val="tx2"/>
                </a:solidFill>
                <a:latin typeface="Verdana" pitchFamily="34" charset="0"/>
                <a:ea typeface="宋体" pitchFamily="2" charset="-122"/>
              </a:defRPr>
            </a:lvl7pPr>
            <a:lvl8pPr marL="1371600" algn="l" rtl="0" fontAlgn="base">
              <a:spcBef>
                <a:spcPct val="0"/>
              </a:spcBef>
              <a:spcAft>
                <a:spcPct val="0"/>
              </a:spcAft>
              <a:defRPr lang="zh-CN" altLang="en-US" sz="4000" b="1">
                <a:solidFill>
                  <a:schemeClr val="tx2"/>
                </a:solidFill>
                <a:latin typeface="Verdana" pitchFamily="34" charset="0"/>
                <a:ea typeface="宋体" pitchFamily="2" charset="-122"/>
              </a:defRPr>
            </a:lvl8pPr>
            <a:lvl9pPr marL="1828800" algn="l" rtl="0" fontAlgn="base">
              <a:spcBef>
                <a:spcPct val="0"/>
              </a:spcBef>
              <a:spcAft>
                <a:spcPct val="0"/>
              </a:spcAft>
              <a:defRPr lang="zh-CN" altLang="en-US" sz="4000" b="1">
                <a:solidFill>
                  <a:schemeClr val="tx2"/>
                </a:solidFill>
                <a:latin typeface="Verdana" pitchFamily="34" charset="0"/>
                <a:ea typeface="宋体" pitchFamily="2" charset="-122"/>
              </a:defRPr>
            </a:lvl9pPr>
          </a:lstStyle>
          <a:p>
            <a:pPr lvl="0"/>
            <a:r>
              <a:t>金融远期合约</a:t>
            </a:r>
          </a:p>
        </p:txBody>
      </p:sp>
      <p:sp>
        <p:nvSpPr>
          <p:cNvPr id="287747" name=""/>
          <p:cNvSpPr/>
          <p:nvPr>
            <p:ph type="body" idx="4294967295"/>
          </p:nvPr>
        </p:nvSpPr>
        <p:spPr>
          <a:xfrm>
            <a:off x="990600" y="1524000"/>
            <a:ext cx="7772400" cy="4114800"/>
          </a:xfrm>
          <a:prstGeom prst="rect">
            <a:avLst/>
          </a:prstGeom>
          <a:noFill/>
          <a:ln>
            <a:miter lim="800000"/>
          </a:ln>
        </p:spPr>
        <p:txBody>
          <a:bodyPr/>
          <a:lstStyle>
            <a:lvl1pPr marL="469900" indent="-469900" algn="l" defTabSz="914400" rtl="0" eaLnBrk="0" fontAlgn="base" hangingPunct="0">
              <a:lnSpc>
                <a:spcPct val="100000"/>
              </a:lnSpc>
              <a:spcBef>
                <a:spcPct val="20000"/>
              </a:spcBef>
              <a:spcAft>
                <a:spcPct val="0"/>
              </a:spcAft>
              <a:buClr>
                <a:schemeClr val="accent2"/>
              </a:buClr>
              <a:buSzTx/>
              <a:buFont typeface="Wingdings" pitchFamily="2" charset="2"/>
              <a:buChar char="o"/>
              <a:defRPr kumimoji="0" lang="zh-CN" altLang="en-US" sz="3200" b="1" i="0" u="none" baseline="0">
                <a:solidFill>
                  <a:schemeClr val="tx1"/>
                </a:solidFill>
                <a:latin typeface="+mn-lt"/>
                <a:ea typeface="+mn-ea"/>
                <a:cs typeface="+mn-cs"/>
              </a:defRPr>
            </a:lvl1pPr>
            <a:lvl2pPr marL="908050" indent="-436563" algn="l" defTabSz="914400" rtl="0" eaLnBrk="0" fontAlgn="base" hangingPunct="0">
              <a:lnSpc>
                <a:spcPct val="100000"/>
              </a:lnSpc>
              <a:spcBef>
                <a:spcPct val="20000"/>
              </a:spcBef>
              <a:spcAft>
                <a:spcPct val="0"/>
              </a:spcAft>
              <a:buClr>
                <a:schemeClr val="accent2"/>
              </a:buClr>
              <a:buSzTx/>
              <a:buFont typeface="Wingdings" pitchFamily="2" charset="2"/>
              <a:buChar char="n"/>
              <a:defRPr kumimoji="0" lang="zh-CN" altLang="en-US" sz="2600" b="0" i="0" u="none" baseline="0">
                <a:solidFill>
                  <a:schemeClr val="tx1"/>
                </a:solidFill>
                <a:latin typeface="+mn-lt"/>
                <a:ea typeface="+mn-ea"/>
              </a:defRPr>
            </a:lvl2pPr>
            <a:lvl3pPr marL="1304925" indent="-395288" algn="l" defTabSz="914400" rtl="0" eaLnBrk="0" fontAlgn="base" hangingPunct="0">
              <a:lnSpc>
                <a:spcPct val="100000"/>
              </a:lnSpc>
              <a:spcBef>
                <a:spcPct val="20000"/>
              </a:spcBef>
              <a:spcAft>
                <a:spcPct val="0"/>
              </a:spcAft>
              <a:buClr>
                <a:schemeClr val="accent2"/>
              </a:buClr>
              <a:buSzTx/>
              <a:buFont typeface="Wingdings" pitchFamily="2" charset="2"/>
              <a:buChar char="o"/>
              <a:defRPr kumimoji="0" lang="zh-CN" altLang="en-US" sz="2300" b="0" i="0" u="none" baseline="0">
                <a:solidFill>
                  <a:schemeClr val="tx1"/>
                </a:solidFill>
                <a:latin typeface="+mn-lt"/>
                <a:ea typeface="+mn-ea"/>
              </a:defRPr>
            </a:lvl3pPr>
            <a:lvl4pPr marL="1693863" indent="-387350" algn="l" defTabSz="914400" rtl="0" eaLnBrk="0" fontAlgn="base" hangingPunct="0">
              <a:lnSpc>
                <a:spcPct val="100000"/>
              </a:lnSpc>
              <a:spcBef>
                <a:spcPct val="20000"/>
              </a:spcBef>
              <a:spcAft>
                <a:spcPct val="0"/>
              </a:spcAft>
              <a:buClr>
                <a:schemeClr val="accent2"/>
              </a:buClr>
              <a:buSzTx/>
              <a:buFont typeface="Wingdings" pitchFamily="2" charset="2"/>
              <a:buChar char="n"/>
              <a:defRPr kumimoji="0" lang="zh-CN" altLang="en-US" sz="2000" b="0" i="0" u="none" baseline="0">
                <a:solidFill>
                  <a:schemeClr val="tx1"/>
                </a:solidFill>
                <a:latin typeface="+mn-lt"/>
                <a:ea typeface="+mn-ea"/>
              </a:defRPr>
            </a:lvl4pPr>
            <a:lvl5pPr marL="2093913" indent="-398463" algn="l" defTabSz="914400" rtl="0" eaLnBrk="0" fontAlgn="base" hangingPunct="0">
              <a:lnSpc>
                <a:spcPct val="100000"/>
              </a:lnSpc>
              <a:spcBef>
                <a:spcPct val="25000"/>
              </a:spcBef>
              <a:spcAft>
                <a:spcPct val="0"/>
              </a:spcAft>
              <a:buClr>
                <a:schemeClr val="accent2"/>
              </a:buClr>
              <a:buSzTx/>
              <a:buFont typeface="Wingdings" pitchFamily="2" charset="2"/>
              <a:buChar char="§"/>
              <a:defRPr kumimoji="0" lang="zh-CN" altLang="en-US" sz="2000" b="0" i="0" u="none" baseline="0">
                <a:solidFill>
                  <a:schemeClr val="tx1"/>
                </a:solidFill>
                <a:latin typeface="+mn-lt"/>
                <a:ea typeface="+mn-ea"/>
              </a:defRPr>
            </a:lvl5pPr>
            <a:lvl6pPr marL="2551113" indent="-398463" algn="l" rtl="0" fontAlgn="base">
              <a:spcBef>
                <a:spcPct val="25000"/>
              </a:spcBef>
              <a:spcAft>
                <a:spcPct val="0"/>
              </a:spcAft>
              <a:buClr>
                <a:schemeClr val="accent2"/>
              </a:buClr>
              <a:buFont typeface="Wingdings" pitchFamily="2" charset="2"/>
              <a:buChar char="§"/>
              <a:defRPr lang="zh-CN" altLang="en-US" sz="2000">
                <a:solidFill>
                  <a:schemeClr val="tx1"/>
                </a:solidFill>
                <a:latin typeface="+mn-lt"/>
                <a:ea typeface="+mn-ea"/>
              </a:defRPr>
            </a:lvl6pPr>
            <a:lvl7pPr marL="3008313" indent="-398463" algn="l" rtl="0" fontAlgn="base">
              <a:spcBef>
                <a:spcPct val="25000"/>
              </a:spcBef>
              <a:spcAft>
                <a:spcPct val="0"/>
              </a:spcAft>
              <a:buClr>
                <a:schemeClr val="accent2"/>
              </a:buClr>
              <a:buFont typeface="Wingdings" pitchFamily="2" charset="2"/>
              <a:buChar char="§"/>
              <a:defRPr lang="zh-CN" altLang="en-US" sz="2000">
                <a:solidFill>
                  <a:schemeClr val="tx1"/>
                </a:solidFill>
                <a:latin typeface="+mn-lt"/>
                <a:ea typeface="+mn-ea"/>
              </a:defRPr>
            </a:lvl7pPr>
            <a:lvl8pPr marL="3465513" indent="-398463" algn="l" rtl="0" fontAlgn="base">
              <a:spcBef>
                <a:spcPct val="25000"/>
              </a:spcBef>
              <a:spcAft>
                <a:spcPct val="0"/>
              </a:spcAft>
              <a:buClr>
                <a:schemeClr val="accent2"/>
              </a:buClr>
              <a:buFont typeface="Wingdings" pitchFamily="2" charset="2"/>
              <a:buChar char="§"/>
              <a:defRPr lang="zh-CN" altLang="en-US" sz="2000">
                <a:solidFill>
                  <a:schemeClr val="tx1"/>
                </a:solidFill>
                <a:latin typeface="+mn-lt"/>
                <a:ea typeface="+mn-ea"/>
              </a:defRPr>
            </a:lvl8pPr>
            <a:lvl9pPr marL="3922713" indent="-398463" algn="l" rtl="0" fontAlgn="base">
              <a:spcBef>
                <a:spcPct val="25000"/>
              </a:spcBef>
              <a:spcAft>
                <a:spcPct val="0"/>
              </a:spcAft>
              <a:buClr>
                <a:schemeClr val="accent2"/>
              </a:buClr>
              <a:buFont typeface="Wingdings" pitchFamily="2" charset="2"/>
              <a:buChar char="§"/>
              <a:defRPr lang="zh-CN" altLang="en-US" sz="2000">
                <a:solidFill>
                  <a:schemeClr val="tx1"/>
                </a:solidFill>
                <a:latin typeface="+mn-lt"/>
                <a:ea typeface="+mn-ea"/>
              </a:defRPr>
            </a:lvl9pPr>
          </a:lstStyle>
          <a:p>
            <a:pPr lvl="0">
              <a:lnSpc>
                <a:spcPct val="80000"/>
              </a:lnSpc>
            </a:pPr>
            <a:r>
              <a:rPr lang="zh-CN" altLang="en-US">
                <a:latin typeface="宋体" pitchFamily="2" charset="-122"/>
              </a:rPr>
              <a:t>金融远期合约（</a:t>
            </a:r>
            <a:r>
              <a:rPr lang="en-US" altLang="zh-CN">
                <a:latin typeface="宋体" pitchFamily="2" charset="-122"/>
              </a:rPr>
              <a:t>Forward Contracts）</a:t>
            </a:r>
            <a:r>
              <a:rPr lang="zh-CN" altLang="en-US">
                <a:latin typeface="宋体" pitchFamily="2" charset="-122"/>
              </a:rPr>
              <a:t>基本定义</a:t>
            </a:r>
            <a:endParaRPr lang="zh-CN" altLang="en-US">
              <a:latin typeface="宋体" pitchFamily="2" charset="-122"/>
            </a:endParaRPr>
          </a:p>
          <a:p>
            <a:pPr lvl="1">
              <a:lnSpc>
                <a:spcPct val="80000"/>
              </a:lnSpc>
              <a:buNone/>
            </a:pPr>
            <a:r>
              <a:rPr lang="zh-CN" altLang="en-US" sz="3000">
                <a:latin typeface="宋体" pitchFamily="2" charset="-122"/>
              </a:rPr>
              <a:t>交易双方约定在未来的某一确定时间，按确定的价格（汇率、利率或者股票价格）买卖一定数量的某种金融资产的合约。</a:t>
            </a:r>
            <a:endParaRPr lang="zh-CN" altLang="en-US" sz="3000">
              <a:latin typeface="宋体" pitchFamily="2" charset="-122"/>
            </a:endParaRPr>
          </a:p>
        </p:txBody>
      </p:sp>
      <p:sp>
        <p:nvSpPr>
          <p:cNvPr id="287748" name="Rectangle 8"/>
          <p:cNvSpPr>
            <a:spLocks noGrp="1"/>
          </p:cNvSpPr>
          <p:nvPr>
            <p:ph type="sldNum" sz="quarter" idx="11"/>
          </p:nvPr>
        </p:nvSpPr>
        <p:spPr/>
        <p:txBody>
          <a:bodyPr numCol="1"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a:fld id="{9A2FE563-5935-4FF7-AF74-4CB887A4DF06}" type="slidenum">
              <a:rPr lang="en-US" altLang="zh-CN" sz="1200" b="1"/>
              <a:t>2</a:t>
            </a:fld>
          </a:p>
        </p:txBody>
      </p:sp>
      <p:sp>
        <p:nvSpPr>
          <p:cNvPr id="287749" name="TextBox 287748"/>
          <p:cNvSpPr txBox="1"/>
          <p:nvPr/>
        </p:nvSpPr>
        <p:spPr>
          <a:xfrm flipH="1">
            <a:off x="0" y="0"/>
            <a:ext cx="0" cy="0"/>
          </a:xfrm>
          <a:prstGeom prst="rect">
            <a:avLst/>
          </a:prstGeom>
          <a:noFill/>
        </p:spPr>
        <p:txBody>
          <a:bodyPr wrap="none">
            <a:spAutoFit/>
          </a:bodyPr>
          <a:lstStyle>
            <a:defPPr algn="l" rtl="0" eaLnBrk="1" hangingPunct="1">
              <a:defRPr kumimoji="0" lang="zh-CN">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Verdana"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Verdana"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Verdana"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Verdana"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Verdana" pitchFamily="34" charset="0"/>
                <a:ea typeface="宋体" pitchFamily="2" charset="-122"/>
              </a:defRPr>
            </a:lvl5pPr>
          </a:lstStyle>
          <a:p/>
          <a:p>
            <a:pPr>
              <a:defRPr sz="100">
                <a:solidFill>
                  <a:srgbClr val="FFFFFF"/>
                </a:solidFill>
              </a:defRPr>
            </a:pPr>
            <a:r>
              <a:t>衍生金融工具概论(2)共26页，您现在浏览的是第2页!</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88770" name=""/>
          <p:cNvSpPr/>
          <p:nvPr>
            <p:ph type="title"/>
          </p:nvPr>
        </p:nvSpPr>
        <p:spPr>
          <a:xfrm>
            <a:off x="1371600" y="609600"/>
            <a:ext cx="7772400" cy="1143000"/>
          </a:xfrm>
          <a:prstGeom prst="rect">
            <a:avLst/>
          </a:prstGeom>
          <a:noFill/>
          <a:ln>
            <a:miter lim="800000"/>
          </a:ln>
        </p:spPr>
        <p:txBody>
          <a:bodyPr anchor="b" anchorCtr="0"/>
          <a:lstStyle>
            <a:lvl1pPr marL="0" indent="0" algn="l" defTabSz="914400" rtl="0" eaLnBrk="0" fontAlgn="base" hangingPunct="0">
              <a:lnSpc>
                <a:spcPct val="100000"/>
              </a:lnSpc>
              <a:spcBef>
                <a:spcPct val="0"/>
              </a:spcBef>
              <a:spcAft>
                <a:spcPct val="0"/>
              </a:spcAft>
              <a:buClrTx/>
              <a:buSzTx/>
              <a:buFontTx/>
              <a:buNone/>
              <a:defRPr kumimoji="0" lang="zh-CN" altLang="en-US" sz="4000" b="1" i="0" u="none" baseline="0">
                <a:solidFill>
                  <a:schemeClr val="tx2"/>
                </a:solidFill>
                <a:latin typeface="+mj-lt"/>
                <a:ea typeface="+mj-ea"/>
                <a:cs typeface="+mj-cs"/>
              </a:defRPr>
            </a:lvl1pPr>
            <a:lvl2pPr algn="l" rtl="0" eaLnBrk="0" fontAlgn="base" hangingPunct="0">
              <a:spcBef>
                <a:spcPct val="0"/>
              </a:spcBef>
              <a:spcAft>
                <a:spcPct val="0"/>
              </a:spcAft>
              <a:defRPr lang="zh-CN" altLang="en-US" sz="4000" b="1">
                <a:solidFill>
                  <a:schemeClr val="tx2"/>
                </a:solidFill>
                <a:latin typeface="Verdana" pitchFamily="34" charset="0"/>
                <a:ea typeface="宋体" pitchFamily="2" charset="-122"/>
              </a:defRPr>
            </a:lvl2pPr>
            <a:lvl3pPr algn="l" rtl="0" eaLnBrk="0" fontAlgn="base" hangingPunct="0">
              <a:spcBef>
                <a:spcPct val="0"/>
              </a:spcBef>
              <a:spcAft>
                <a:spcPct val="0"/>
              </a:spcAft>
              <a:defRPr lang="zh-CN" altLang="en-US" sz="4000" b="1">
                <a:solidFill>
                  <a:schemeClr val="tx2"/>
                </a:solidFill>
                <a:latin typeface="Verdana" pitchFamily="34" charset="0"/>
                <a:ea typeface="宋体" pitchFamily="2" charset="-122"/>
              </a:defRPr>
            </a:lvl3pPr>
            <a:lvl4pPr algn="l" rtl="0" eaLnBrk="0" fontAlgn="base" hangingPunct="0">
              <a:spcBef>
                <a:spcPct val="0"/>
              </a:spcBef>
              <a:spcAft>
                <a:spcPct val="0"/>
              </a:spcAft>
              <a:defRPr lang="zh-CN" altLang="en-US" sz="4000" b="1">
                <a:solidFill>
                  <a:schemeClr val="tx2"/>
                </a:solidFill>
                <a:latin typeface="Verdana" pitchFamily="34" charset="0"/>
                <a:ea typeface="宋体" pitchFamily="2" charset="-122"/>
              </a:defRPr>
            </a:lvl4pPr>
            <a:lvl5pPr algn="l" rtl="0" eaLnBrk="0" fontAlgn="base" hangingPunct="0">
              <a:spcBef>
                <a:spcPct val="0"/>
              </a:spcBef>
              <a:spcAft>
                <a:spcPct val="0"/>
              </a:spcAft>
              <a:defRPr lang="zh-CN" altLang="en-US" sz="4000" b="1">
                <a:solidFill>
                  <a:schemeClr val="tx2"/>
                </a:solidFill>
                <a:latin typeface="Verdana" pitchFamily="34" charset="0"/>
                <a:ea typeface="宋体" pitchFamily="2" charset="-122"/>
              </a:defRPr>
            </a:lvl5pPr>
            <a:lvl6pPr marL="457200" algn="l" rtl="0" fontAlgn="base">
              <a:spcBef>
                <a:spcPct val="0"/>
              </a:spcBef>
              <a:spcAft>
                <a:spcPct val="0"/>
              </a:spcAft>
              <a:defRPr lang="zh-CN" altLang="en-US" sz="4000" b="1">
                <a:solidFill>
                  <a:schemeClr val="tx2"/>
                </a:solidFill>
                <a:latin typeface="Verdana" pitchFamily="34" charset="0"/>
                <a:ea typeface="宋体" pitchFamily="2" charset="-122"/>
              </a:defRPr>
            </a:lvl6pPr>
            <a:lvl7pPr marL="914400" algn="l" rtl="0" fontAlgn="base">
              <a:spcBef>
                <a:spcPct val="0"/>
              </a:spcBef>
              <a:spcAft>
                <a:spcPct val="0"/>
              </a:spcAft>
              <a:defRPr lang="zh-CN" altLang="en-US" sz="4000" b="1">
                <a:solidFill>
                  <a:schemeClr val="tx2"/>
                </a:solidFill>
                <a:latin typeface="Verdana" pitchFamily="34" charset="0"/>
                <a:ea typeface="宋体" pitchFamily="2" charset="-122"/>
              </a:defRPr>
            </a:lvl7pPr>
            <a:lvl8pPr marL="1371600" algn="l" rtl="0" fontAlgn="base">
              <a:spcBef>
                <a:spcPct val="0"/>
              </a:spcBef>
              <a:spcAft>
                <a:spcPct val="0"/>
              </a:spcAft>
              <a:defRPr lang="zh-CN" altLang="en-US" sz="4000" b="1">
                <a:solidFill>
                  <a:schemeClr val="tx2"/>
                </a:solidFill>
                <a:latin typeface="Verdana" pitchFamily="34" charset="0"/>
                <a:ea typeface="宋体" pitchFamily="2" charset="-122"/>
              </a:defRPr>
            </a:lvl8pPr>
            <a:lvl9pPr marL="1828800" algn="l" rtl="0" fontAlgn="base">
              <a:spcBef>
                <a:spcPct val="0"/>
              </a:spcBef>
              <a:spcAft>
                <a:spcPct val="0"/>
              </a:spcAft>
              <a:defRPr lang="zh-CN" altLang="en-US" sz="4000" b="1">
                <a:solidFill>
                  <a:schemeClr val="tx2"/>
                </a:solidFill>
                <a:latin typeface="Verdana" pitchFamily="34" charset="0"/>
                <a:ea typeface="宋体" pitchFamily="2" charset="-122"/>
              </a:defRPr>
            </a:lvl9pPr>
          </a:lstStyle>
          <a:p>
            <a:pPr lvl="0"/>
            <a:r>
              <a:t>金融远期合约</a:t>
            </a:r>
          </a:p>
        </p:txBody>
      </p:sp>
      <p:sp>
        <p:nvSpPr>
          <p:cNvPr id="288771" name=""/>
          <p:cNvSpPr/>
          <p:nvPr>
            <p:ph type="body" idx="4294967295"/>
          </p:nvPr>
        </p:nvSpPr>
        <p:spPr>
          <a:xfrm>
            <a:off x="566738" y="1752600"/>
            <a:ext cx="8001000" cy="4267200"/>
          </a:xfrm>
          <a:prstGeom prst="rect">
            <a:avLst/>
          </a:prstGeom>
          <a:noFill/>
          <a:ln>
            <a:miter lim="800000"/>
          </a:ln>
        </p:spPr>
        <p:txBody>
          <a:bodyPr/>
          <a:lstStyle>
            <a:lvl1pPr marL="469900" indent="-469900" algn="l" defTabSz="914400" rtl="0" eaLnBrk="0" fontAlgn="base" hangingPunct="0">
              <a:lnSpc>
                <a:spcPct val="100000"/>
              </a:lnSpc>
              <a:spcBef>
                <a:spcPct val="20000"/>
              </a:spcBef>
              <a:spcAft>
                <a:spcPct val="0"/>
              </a:spcAft>
              <a:buClr>
                <a:schemeClr val="accent2"/>
              </a:buClr>
              <a:buSzTx/>
              <a:buFont typeface="Wingdings" pitchFamily="2" charset="2"/>
              <a:buChar char="o"/>
              <a:defRPr kumimoji="0" lang="zh-CN" altLang="en-US" sz="3200" b="1" i="0" u="none" baseline="0">
                <a:solidFill>
                  <a:schemeClr val="tx1"/>
                </a:solidFill>
                <a:latin typeface="+mn-lt"/>
                <a:ea typeface="+mn-ea"/>
                <a:cs typeface="+mn-cs"/>
              </a:defRPr>
            </a:lvl1pPr>
            <a:lvl2pPr marL="908050" indent="-436563" algn="l" defTabSz="914400" rtl="0" eaLnBrk="0" fontAlgn="base" hangingPunct="0">
              <a:lnSpc>
                <a:spcPct val="100000"/>
              </a:lnSpc>
              <a:spcBef>
                <a:spcPct val="20000"/>
              </a:spcBef>
              <a:spcAft>
                <a:spcPct val="0"/>
              </a:spcAft>
              <a:buClr>
                <a:schemeClr val="accent2"/>
              </a:buClr>
              <a:buSzTx/>
              <a:buFont typeface="Wingdings" pitchFamily="2" charset="2"/>
              <a:buChar char="n"/>
              <a:defRPr kumimoji="0" lang="zh-CN" altLang="en-US" sz="2600" b="0" i="0" u="none" baseline="0">
                <a:solidFill>
                  <a:schemeClr val="tx1"/>
                </a:solidFill>
                <a:latin typeface="+mn-lt"/>
                <a:ea typeface="+mn-ea"/>
              </a:defRPr>
            </a:lvl2pPr>
            <a:lvl3pPr marL="1304925" indent="-395288" algn="l" defTabSz="914400" rtl="0" eaLnBrk="0" fontAlgn="base" hangingPunct="0">
              <a:lnSpc>
                <a:spcPct val="100000"/>
              </a:lnSpc>
              <a:spcBef>
                <a:spcPct val="20000"/>
              </a:spcBef>
              <a:spcAft>
                <a:spcPct val="0"/>
              </a:spcAft>
              <a:buClr>
                <a:schemeClr val="accent2"/>
              </a:buClr>
              <a:buSzTx/>
              <a:buFont typeface="Wingdings" pitchFamily="2" charset="2"/>
              <a:buChar char="o"/>
              <a:defRPr kumimoji="0" lang="zh-CN" altLang="en-US" sz="2300" b="0" i="0" u="none" baseline="0">
                <a:solidFill>
                  <a:schemeClr val="tx1"/>
                </a:solidFill>
                <a:latin typeface="+mn-lt"/>
                <a:ea typeface="+mn-ea"/>
              </a:defRPr>
            </a:lvl3pPr>
            <a:lvl4pPr marL="1693863" indent="-387350" algn="l" defTabSz="914400" rtl="0" eaLnBrk="0" fontAlgn="base" hangingPunct="0">
              <a:lnSpc>
                <a:spcPct val="100000"/>
              </a:lnSpc>
              <a:spcBef>
                <a:spcPct val="20000"/>
              </a:spcBef>
              <a:spcAft>
                <a:spcPct val="0"/>
              </a:spcAft>
              <a:buClr>
                <a:schemeClr val="accent2"/>
              </a:buClr>
              <a:buSzTx/>
              <a:buFont typeface="Wingdings" pitchFamily="2" charset="2"/>
              <a:buChar char="n"/>
              <a:defRPr kumimoji="0" lang="zh-CN" altLang="en-US" sz="2000" b="0" i="0" u="none" baseline="0">
                <a:solidFill>
                  <a:schemeClr val="tx1"/>
                </a:solidFill>
                <a:latin typeface="+mn-lt"/>
                <a:ea typeface="+mn-ea"/>
              </a:defRPr>
            </a:lvl4pPr>
            <a:lvl5pPr marL="2093913" indent="-398463" algn="l" defTabSz="914400" rtl="0" eaLnBrk="0" fontAlgn="base" hangingPunct="0">
              <a:lnSpc>
                <a:spcPct val="100000"/>
              </a:lnSpc>
              <a:spcBef>
                <a:spcPct val="25000"/>
              </a:spcBef>
              <a:spcAft>
                <a:spcPct val="0"/>
              </a:spcAft>
              <a:buClr>
                <a:schemeClr val="accent2"/>
              </a:buClr>
              <a:buSzTx/>
              <a:buFont typeface="Wingdings" pitchFamily="2" charset="2"/>
              <a:buChar char="§"/>
              <a:defRPr kumimoji="0" lang="zh-CN" altLang="en-US" sz="2000" b="0" i="0" u="none" baseline="0">
                <a:solidFill>
                  <a:schemeClr val="tx1"/>
                </a:solidFill>
                <a:latin typeface="+mn-lt"/>
                <a:ea typeface="+mn-ea"/>
              </a:defRPr>
            </a:lvl5pPr>
            <a:lvl6pPr marL="2551113" indent="-398463" algn="l" rtl="0" fontAlgn="base">
              <a:spcBef>
                <a:spcPct val="25000"/>
              </a:spcBef>
              <a:spcAft>
                <a:spcPct val="0"/>
              </a:spcAft>
              <a:buClr>
                <a:schemeClr val="accent2"/>
              </a:buClr>
              <a:buFont typeface="Wingdings" pitchFamily="2" charset="2"/>
              <a:buChar char="§"/>
              <a:defRPr lang="zh-CN" altLang="en-US" sz="2000">
                <a:solidFill>
                  <a:schemeClr val="tx1"/>
                </a:solidFill>
                <a:latin typeface="+mn-lt"/>
                <a:ea typeface="+mn-ea"/>
              </a:defRPr>
            </a:lvl6pPr>
            <a:lvl7pPr marL="3008313" indent="-398463" algn="l" rtl="0" fontAlgn="base">
              <a:spcBef>
                <a:spcPct val="25000"/>
              </a:spcBef>
              <a:spcAft>
                <a:spcPct val="0"/>
              </a:spcAft>
              <a:buClr>
                <a:schemeClr val="accent2"/>
              </a:buClr>
              <a:buFont typeface="Wingdings" pitchFamily="2" charset="2"/>
              <a:buChar char="§"/>
              <a:defRPr lang="zh-CN" altLang="en-US" sz="2000">
                <a:solidFill>
                  <a:schemeClr val="tx1"/>
                </a:solidFill>
                <a:latin typeface="+mn-lt"/>
                <a:ea typeface="+mn-ea"/>
              </a:defRPr>
            </a:lvl7pPr>
            <a:lvl8pPr marL="3465513" indent="-398463" algn="l" rtl="0" fontAlgn="base">
              <a:spcBef>
                <a:spcPct val="25000"/>
              </a:spcBef>
              <a:spcAft>
                <a:spcPct val="0"/>
              </a:spcAft>
              <a:buClr>
                <a:schemeClr val="accent2"/>
              </a:buClr>
              <a:buFont typeface="Wingdings" pitchFamily="2" charset="2"/>
              <a:buChar char="§"/>
              <a:defRPr lang="zh-CN" altLang="en-US" sz="2000">
                <a:solidFill>
                  <a:schemeClr val="tx1"/>
                </a:solidFill>
                <a:latin typeface="+mn-lt"/>
                <a:ea typeface="+mn-ea"/>
              </a:defRPr>
            </a:lvl8pPr>
            <a:lvl9pPr marL="3922713" indent="-398463" algn="l" rtl="0" fontAlgn="base">
              <a:spcBef>
                <a:spcPct val="25000"/>
              </a:spcBef>
              <a:spcAft>
                <a:spcPct val="0"/>
              </a:spcAft>
              <a:buClr>
                <a:schemeClr val="accent2"/>
              </a:buClr>
              <a:buFont typeface="Wingdings" pitchFamily="2" charset="2"/>
              <a:buChar char="§"/>
              <a:defRPr lang="zh-CN" altLang="en-US" sz="2000">
                <a:solidFill>
                  <a:schemeClr val="tx1"/>
                </a:solidFill>
                <a:latin typeface="+mn-lt"/>
                <a:ea typeface="+mn-ea"/>
              </a:defRPr>
            </a:lvl9pPr>
          </a:lstStyle>
          <a:p>
            <a:pPr lvl="1" algn="ctr">
              <a:lnSpc>
                <a:spcPct val="80000"/>
              </a:lnSpc>
              <a:buNone/>
            </a:pPr>
            <a:r>
              <a:rPr lang="zh-CN" altLang="en-US" sz="3000">
                <a:latin typeface="宋体" pitchFamily="2" charset="-122"/>
              </a:rPr>
              <a:t>多方与空方       交割价格</a:t>
            </a:r>
            <a:endParaRPr lang="zh-CN" altLang="en-US" sz="3000">
              <a:latin typeface="宋体" pitchFamily="2" charset="-122"/>
            </a:endParaRPr>
          </a:p>
          <a:p>
            <a:pPr lvl="1">
              <a:lnSpc>
                <a:spcPct val="80000"/>
              </a:lnSpc>
              <a:buNone/>
            </a:pPr>
            <a:r>
              <a:rPr lang="zh-CN" altLang="en-US">
                <a:latin typeface="宋体" pitchFamily="2" charset="-122"/>
              </a:rPr>
              <a:t>合约中规定在未来买入标的物的一方称为多方（</a:t>
            </a:r>
            <a:r>
              <a:rPr lang="en-US" altLang="zh-CN">
                <a:latin typeface="宋体" pitchFamily="2" charset="-122"/>
              </a:rPr>
              <a:t>Long Position）</a:t>
            </a:r>
            <a:endParaRPr lang="en-US" altLang="zh-CN">
              <a:latin typeface="宋体" pitchFamily="2" charset="-122"/>
            </a:endParaRPr>
          </a:p>
          <a:p>
            <a:pPr lvl="1">
              <a:lnSpc>
                <a:spcPct val="80000"/>
              </a:lnSpc>
              <a:buNone/>
            </a:pPr>
            <a:endParaRPr lang="en-US" altLang="zh-CN">
              <a:latin typeface="宋体" pitchFamily="2" charset="-122"/>
            </a:endParaRPr>
          </a:p>
          <a:p>
            <a:pPr lvl="1">
              <a:lnSpc>
                <a:spcPct val="80000"/>
              </a:lnSpc>
              <a:buNone/>
            </a:pPr>
            <a:r>
              <a:rPr lang="zh-CN" altLang="en-US">
                <a:latin typeface="宋体" pitchFamily="2" charset="-122"/>
              </a:rPr>
              <a:t>合约中规定在未来卖出标的物的一方称为空方（</a:t>
            </a:r>
            <a:r>
              <a:rPr lang="en-US" altLang="zh-CN">
                <a:latin typeface="宋体" pitchFamily="2" charset="-122"/>
              </a:rPr>
              <a:t>Short Position）</a:t>
            </a:r>
            <a:endParaRPr lang="en-US" altLang="zh-CN">
              <a:latin typeface="宋体" pitchFamily="2" charset="-122"/>
            </a:endParaRPr>
          </a:p>
          <a:p>
            <a:pPr lvl="1">
              <a:lnSpc>
                <a:spcPct val="80000"/>
              </a:lnSpc>
              <a:buNone/>
            </a:pPr>
            <a:endParaRPr lang="en-US" altLang="zh-CN">
              <a:latin typeface="宋体" pitchFamily="2" charset="-122"/>
            </a:endParaRPr>
          </a:p>
          <a:p>
            <a:pPr lvl="1">
              <a:lnSpc>
                <a:spcPct val="80000"/>
              </a:lnSpc>
              <a:buNone/>
            </a:pPr>
            <a:r>
              <a:rPr lang="zh-CN" altLang="en-US"/>
              <a:t>合约规定的未来买卖标的物的价格称为交割价格（</a:t>
            </a:r>
            <a:r>
              <a:rPr lang="en-US" altLang="zh-CN">
                <a:latin typeface="宋体" pitchFamily="2" charset="-122"/>
              </a:rPr>
              <a:t>Delivery Price</a:t>
            </a:r>
            <a:r>
              <a:rPr lang="en-US" altLang="zh-CN" sz="3000"/>
              <a:t>）</a:t>
            </a:r>
            <a:endParaRPr lang="en-US" altLang="zh-CN" sz="3000"/>
          </a:p>
        </p:txBody>
      </p:sp>
      <p:pic>
        <p:nvPicPr>
          <p:cNvPr id="288772" name=""/>
          <p:cNvPicPr/>
          <p:nvPr/>
        </p:nvPicPr>
        <p:blipFill>
          <a:blip r:embed="rId2"/>
          <a:stretch>
            <a:fillRect/>
          </a:stretch>
        </p:blipFill>
        <p:spPr>
          <a:xfrm>
            <a:off x="7772400" y="0"/>
            <a:ext cx="1371600" cy="1752600"/>
          </a:xfrm>
          <a:prstGeom prst="rect">
            <a:avLst/>
          </a:prstGeom>
          <a:noFill/>
          <a:ln>
            <a:miter lim="800000"/>
          </a:ln>
        </p:spPr>
      </p:pic>
      <p:sp>
        <p:nvSpPr>
          <p:cNvPr id="288773" name="Rectangle 8"/>
          <p:cNvSpPr>
            <a:spLocks noGrp="1"/>
          </p:cNvSpPr>
          <p:nvPr>
            <p:ph type="sldNum" sz="quarter" idx="11"/>
          </p:nvPr>
        </p:nvSpPr>
        <p:spPr/>
        <p:txBody>
          <a:bodyPr numCol="1"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a:fld id="{7BC16EA0-E10A-42A3-AB27-AA036A52DFAD}" type="slidenum">
              <a:rPr lang="en-US" altLang="zh-CN" sz="1200" b="1"/>
              <a:t>3</a:t>
            </a:fld>
          </a:p>
        </p:txBody>
      </p:sp>
      <p:sp>
        <p:nvSpPr>
          <p:cNvPr id="288774" name="TextBox 288773"/>
          <p:cNvSpPr txBox="1"/>
          <p:nvPr/>
        </p:nvSpPr>
        <p:spPr>
          <a:xfrm flipH="1">
            <a:off x="0" y="0"/>
            <a:ext cx="0" cy="0"/>
          </a:xfrm>
          <a:prstGeom prst="rect">
            <a:avLst/>
          </a:prstGeom>
          <a:noFill/>
        </p:spPr>
        <p:txBody>
          <a:bodyPr wrap="none">
            <a:spAutoFit/>
          </a:bodyPr>
          <a:lstStyle>
            <a:defPPr algn="l" rtl="0" eaLnBrk="1" hangingPunct="1">
              <a:defRPr kumimoji="0" lang="zh-CN">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Verdana"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Verdana"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Verdana"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Verdana"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Verdana" pitchFamily="34" charset="0"/>
                <a:ea typeface="宋体" pitchFamily="2" charset="-122"/>
              </a:defRPr>
            </a:lvl5pPr>
          </a:lstStyle>
          <a:p/>
          <a:p>
            <a:pPr>
              <a:defRPr sz="100">
                <a:solidFill>
                  <a:srgbClr val="FFFFFF"/>
                </a:solidFill>
              </a:defRPr>
            </a:pPr>
            <a:r>
              <a:t>衍生金融工具概论(2)共26页，您现在浏览的是第3页!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90818" name=""/>
          <p:cNvSpPr/>
          <p:nvPr>
            <p:ph type="title"/>
          </p:nvPr>
        </p:nvSpPr>
        <p:spPr>
          <a:xfrm>
            <a:off x="574675" y="304800"/>
            <a:ext cx="8001000" cy="1216025"/>
          </a:xfrm>
          <a:prstGeom prst="rect">
            <a:avLst/>
          </a:prstGeom>
          <a:noFill/>
          <a:ln>
            <a:miter lim="800000"/>
          </a:ln>
        </p:spPr>
        <p:txBody>
          <a:bodyPr anchor="b" anchorCtr="0"/>
          <a:lstStyle>
            <a:lvl1pPr marL="0" indent="0" algn="l" defTabSz="914400" rtl="0" eaLnBrk="0" fontAlgn="base" hangingPunct="0">
              <a:lnSpc>
                <a:spcPct val="100000"/>
              </a:lnSpc>
              <a:spcBef>
                <a:spcPct val="0"/>
              </a:spcBef>
              <a:spcAft>
                <a:spcPct val="0"/>
              </a:spcAft>
              <a:buClrTx/>
              <a:buSzTx/>
              <a:buFontTx/>
              <a:buNone/>
              <a:defRPr kumimoji="0" lang="zh-CN" altLang="en-US" sz="4000" b="1" i="0" u="none" baseline="0">
                <a:solidFill>
                  <a:schemeClr val="tx2"/>
                </a:solidFill>
                <a:latin typeface="+mj-lt"/>
                <a:ea typeface="+mj-ea"/>
                <a:cs typeface="+mj-cs"/>
              </a:defRPr>
            </a:lvl1pPr>
            <a:lvl2pPr algn="l" rtl="0" eaLnBrk="0" fontAlgn="base" hangingPunct="0">
              <a:spcBef>
                <a:spcPct val="0"/>
              </a:spcBef>
              <a:spcAft>
                <a:spcPct val="0"/>
              </a:spcAft>
              <a:defRPr lang="zh-CN" altLang="en-US" sz="4000" b="1">
                <a:solidFill>
                  <a:schemeClr val="tx2"/>
                </a:solidFill>
                <a:latin typeface="Verdana" pitchFamily="34" charset="0"/>
                <a:ea typeface="宋体" pitchFamily="2" charset="-122"/>
              </a:defRPr>
            </a:lvl2pPr>
            <a:lvl3pPr algn="l" rtl="0" eaLnBrk="0" fontAlgn="base" hangingPunct="0">
              <a:spcBef>
                <a:spcPct val="0"/>
              </a:spcBef>
              <a:spcAft>
                <a:spcPct val="0"/>
              </a:spcAft>
              <a:defRPr lang="zh-CN" altLang="en-US" sz="4000" b="1">
                <a:solidFill>
                  <a:schemeClr val="tx2"/>
                </a:solidFill>
                <a:latin typeface="Verdana" pitchFamily="34" charset="0"/>
                <a:ea typeface="宋体" pitchFamily="2" charset="-122"/>
              </a:defRPr>
            </a:lvl3pPr>
            <a:lvl4pPr algn="l" rtl="0" eaLnBrk="0" fontAlgn="base" hangingPunct="0">
              <a:spcBef>
                <a:spcPct val="0"/>
              </a:spcBef>
              <a:spcAft>
                <a:spcPct val="0"/>
              </a:spcAft>
              <a:defRPr lang="zh-CN" altLang="en-US" sz="4000" b="1">
                <a:solidFill>
                  <a:schemeClr val="tx2"/>
                </a:solidFill>
                <a:latin typeface="Verdana" pitchFamily="34" charset="0"/>
                <a:ea typeface="宋体" pitchFamily="2" charset="-122"/>
              </a:defRPr>
            </a:lvl4pPr>
            <a:lvl5pPr algn="l" rtl="0" eaLnBrk="0" fontAlgn="base" hangingPunct="0">
              <a:spcBef>
                <a:spcPct val="0"/>
              </a:spcBef>
              <a:spcAft>
                <a:spcPct val="0"/>
              </a:spcAft>
              <a:defRPr lang="zh-CN" altLang="en-US" sz="4000" b="1">
                <a:solidFill>
                  <a:schemeClr val="tx2"/>
                </a:solidFill>
                <a:latin typeface="Verdana" pitchFamily="34" charset="0"/>
                <a:ea typeface="宋体" pitchFamily="2" charset="-122"/>
              </a:defRPr>
            </a:lvl5pPr>
            <a:lvl6pPr marL="457200" algn="l" rtl="0" fontAlgn="base">
              <a:spcBef>
                <a:spcPct val="0"/>
              </a:spcBef>
              <a:spcAft>
                <a:spcPct val="0"/>
              </a:spcAft>
              <a:defRPr lang="zh-CN" altLang="en-US" sz="4000" b="1">
                <a:solidFill>
                  <a:schemeClr val="tx2"/>
                </a:solidFill>
                <a:latin typeface="Verdana" pitchFamily="34" charset="0"/>
                <a:ea typeface="宋体" pitchFamily="2" charset="-122"/>
              </a:defRPr>
            </a:lvl6pPr>
            <a:lvl7pPr marL="914400" algn="l" rtl="0" fontAlgn="base">
              <a:spcBef>
                <a:spcPct val="0"/>
              </a:spcBef>
              <a:spcAft>
                <a:spcPct val="0"/>
              </a:spcAft>
              <a:defRPr lang="zh-CN" altLang="en-US" sz="4000" b="1">
                <a:solidFill>
                  <a:schemeClr val="tx2"/>
                </a:solidFill>
                <a:latin typeface="Verdana" pitchFamily="34" charset="0"/>
                <a:ea typeface="宋体" pitchFamily="2" charset="-122"/>
              </a:defRPr>
            </a:lvl7pPr>
            <a:lvl8pPr marL="1371600" algn="l" rtl="0" fontAlgn="base">
              <a:spcBef>
                <a:spcPct val="0"/>
              </a:spcBef>
              <a:spcAft>
                <a:spcPct val="0"/>
              </a:spcAft>
              <a:defRPr lang="zh-CN" altLang="en-US" sz="4000" b="1">
                <a:solidFill>
                  <a:schemeClr val="tx2"/>
                </a:solidFill>
                <a:latin typeface="Verdana" pitchFamily="34" charset="0"/>
                <a:ea typeface="宋体" pitchFamily="2" charset="-122"/>
              </a:defRPr>
            </a:lvl8pPr>
            <a:lvl9pPr marL="1828800" algn="l" rtl="0" fontAlgn="base">
              <a:spcBef>
                <a:spcPct val="0"/>
              </a:spcBef>
              <a:spcAft>
                <a:spcPct val="0"/>
              </a:spcAft>
              <a:defRPr lang="zh-CN" altLang="en-US" sz="4000" b="1">
                <a:solidFill>
                  <a:schemeClr val="tx2"/>
                </a:solidFill>
                <a:latin typeface="Verdana" pitchFamily="34" charset="0"/>
                <a:ea typeface="宋体" pitchFamily="2" charset="-122"/>
              </a:defRPr>
            </a:lvl9pPr>
          </a:lstStyle>
          <a:p>
            <a:pPr lvl="0"/>
            <a:r>
              <a:t>金融远期合约的种类</a:t>
            </a:r>
          </a:p>
        </p:txBody>
      </p:sp>
      <p:sp>
        <p:nvSpPr>
          <p:cNvPr id="290819" name=""/>
          <p:cNvSpPr/>
          <p:nvPr>
            <p:ph type="body" idx="4294967295"/>
          </p:nvPr>
        </p:nvSpPr>
        <p:spPr>
          <a:xfrm>
            <a:off x="990600" y="1981200"/>
            <a:ext cx="8077200" cy="4114800"/>
          </a:xfrm>
          <a:prstGeom prst="rect">
            <a:avLst/>
          </a:prstGeom>
          <a:noFill/>
          <a:ln>
            <a:miter lim="800000"/>
          </a:ln>
        </p:spPr>
        <p:txBody>
          <a:bodyPr/>
          <a:lstStyle>
            <a:lvl1pPr marL="469900" indent="-469900" algn="l" defTabSz="914400" rtl="0" eaLnBrk="0" fontAlgn="base" hangingPunct="0">
              <a:lnSpc>
                <a:spcPct val="100000"/>
              </a:lnSpc>
              <a:spcBef>
                <a:spcPct val="20000"/>
              </a:spcBef>
              <a:spcAft>
                <a:spcPct val="0"/>
              </a:spcAft>
              <a:buClr>
                <a:schemeClr val="accent2"/>
              </a:buClr>
              <a:buSzTx/>
              <a:buFont typeface="Wingdings" pitchFamily="2" charset="2"/>
              <a:buChar char="o"/>
              <a:defRPr kumimoji="0" lang="zh-CN" altLang="en-US" sz="3200" b="1" i="0" u="none" baseline="0">
                <a:solidFill>
                  <a:schemeClr val="tx1"/>
                </a:solidFill>
                <a:latin typeface="+mn-lt"/>
                <a:ea typeface="+mn-ea"/>
                <a:cs typeface="+mn-cs"/>
              </a:defRPr>
            </a:lvl1pPr>
            <a:lvl2pPr marL="908050" indent="-436563" algn="l" defTabSz="914400" rtl="0" eaLnBrk="0" fontAlgn="base" hangingPunct="0">
              <a:lnSpc>
                <a:spcPct val="100000"/>
              </a:lnSpc>
              <a:spcBef>
                <a:spcPct val="20000"/>
              </a:spcBef>
              <a:spcAft>
                <a:spcPct val="0"/>
              </a:spcAft>
              <a:buClr>
                <a:schemeClr val="accent2"/>
              </a:buClr>
              <a:buSzTx/>
              <a:buFont typeface="Wingdings" pitchFamily="2" charset="2"/>
              <a:buChar char="n"/>
              <a:defRPr kumimoji="0" lang="zh-CN" altLang="en-US" sz="2600" b="0" i="0" u="none" baseline="0">
                <a:solidFill>
                  <a:schemeClr val="tx1"/>
                </a:solidFill>
                <a:latin typeface="+mn-lt"/>
                <a:ea typeface="+mn-ea"/>
              </a:defRPr>
            </a:lvl2pPr>
            <a:lvl3pPr marL="1304925" indent="-395288" algn="l" defTabSz="914400" rtl="0" eaLnBrk="0" fontAlgn="base" hangingPunct="0">
              <a:lnSpc>
                <a:spcPct val="100000"/>
              </a:lnSpc>
              <a:spcBef>
                <a:spcPct val="20000"/>
              </a:spcBef>
              <a:spcAft>
                <a:spcPct val="0"/>
              </a:spcAft>
              <a:buClr>
                <a:schemeClr val="accent2"/>
              </a:buClr>
              <a:buSzTx/>
              <a:buFont typeface="Wingdings" pitchFamily="2" charset="2"/>
              <a:buChar char="o"/>
              <a:defRPr kumimoji="0" lang="zh-CN" altLang="en-US" sz="2300" b="0" i="0" u="none" baseline="0">
                <a:solidFill>
                  <a:schemeClr val="tx1"/>
                </a:solidFill>
                <a:latin typeface="+mn-lt"/>
                <a:ea typeface="+mn-ea"/>
              </a:defRPr>
            </a:lvl3pPr>
            <a:lvl4pPr marL="1693863" indent="-387350" algn="l" defTabSz="914400" rtl="0" eaLnBrk="0" fontAlgn="base" hangingPunct="0">
              <a:lnSpc>
                <a:spcPct val="100000"/>
              </a:lnSpc>
              <a:spcBef>
                <a:spcPct val="20000"/>
              </a:spcBef>
              <a:spcAft>
                <a:spcPct val="0"/>
              </a:spcAft>
              <a:buClr>
                <a:schemeClr val="accent2"/>
              </a:buClr>
              <a:buSzTx/>
              <a:buFont typeface="Wingdings" pitchFamily="2" charset="2"/>
              <a:buChar char="n"/>
              <a:defRPr kumimoji="0" lang="zh-CN" altLang="en-US" sz="2000" b="0" i="0" u="none" baseline="0">
                <a:solidFill>
                  <a:schemeClr val="tx1"/>
                </a:solidFill>
                <a:latin typeface="+mn-lt"/>
                <a:ea typeface="+mn-ea"/>
              </a:defRPr>
            </a:lvl4pPr>
            <a:lvl5pPr marL="2093913" indent="-398463" algn="l" defTabSz="914400" rtl="0" eaLnBrk="0" fontAlgn="base" hangingPunct="0">
              <a:lnSpc>
                <a:spcPct val="100000"/>
              </a:lnSpc>
              <a:spcBef>
                <a:spcPct val="25000"/>
              </a:spcBef>
              <a:spcAft>
                <a:spcPct val="0"/>
              </a:spcAft>
              <a:buClr>
                <a:schemeClr val="accent2"/>
              </a:buClr>
              <a:buSzTx/>
              <a:buFont typeface="Wingdings" pitchFamily="2" charset="2"/>
              <a:buChar char="§"/>
              <a:defRPr kumimoji="0" lang="zh-CN" altLang="en-US" sz="2000" b="0" i="0" u="none" baseline="0">
                <a:solidFill>
                  <a:schemeClr val="tx1"/>
                </a:solidFill>
                <a:latin typeface="+mn-lt"/>
                <a:ea typeface="+mn-ea"/>
              </a:defRPr>
            </a:lvl5pPr>
            <a:lvl6pPr marL="2551113" indent="-398463" algn="l" rtl="0" fontAlgn="base">
              <a:spcBef>
                <a:spcPct val="25000"/>
              </a:spcBef>
              <a:spcAft>
                <a:spcPct val="0"/>
              </a:spcAft>
              <a:buClr>
                <a:schemeClr val="accent2"/>
              </a:buClr>
              <a:buFont typeface="Wingdings" pitchFamily="2" charset="2"/>
              <a:buChar char="§"/>
              <a:defRPr lang="zh-CN" altLang="en-US" sz="2000">
                <a:solidFill>
                  <a:schemeClr val="tx1"/>
                </a:solidFill>
                <a:latin typeface="+mn-lt"/>
                <a:ea typeface="+mn-ea"/>
              </a:defRPr>
            </a:lvl6pPr>
            <a:lvl7pPr marL="3008313" indent="-398463" algn="l" rtl="0" fontAlgn="base">
              <a:spcBef>
                <a:spcPct val="25000"/>
              </a:spcBef>
              <a:spcAft>
                <a:spcPct val="0"/>
              </a:spcAft>
              <a:buClr>
                <a:schemeClr val="accent2"/>
              </a:buClr>
              <a:buFont typeface="Wingdings" pitchFamily="2" charset="2"/>
              <a:buChar char="§"/>
              <a:defRPr lang="zh-CN" altLang="en-US" sz="2000">
                <a:solidFill>
                  <a:schemeClr val="tx1"/>
                </a:solidFill>
                <a:latin typeface="+mn-lt"/>
                <a:ea typeface="+mn-ea"/>
              </a:defRPr>
            </a:lvl7pPr>
            <a:lvl8pPr marL="3465513" indent="-398463" algn="l" rtl="0" fontAlgn="base">
              <a:spcBef>
                <a:spcPct val="25000"/>
              </a:spcBef>
              <a:spcAft>
                <a:spcPct val="0"/>
              </a:spcAft>
              <a:buClr>
                <a:schemeClr val="accent2"/>
              </a:buClr>
              <a:buFont typeface="Wingdings" pitchFamily="2" charset="2"/>
              <a:buChar char="§"/>
              <a:defRPr lang="zh-CN" altLang="en-US" sz="2000">
                <a:solidFill>
                  <a:schemeClr val="tx1"/>
                </a:solidFill>
                <a:latin typeface="+mn-lt"/>
                <a:ea typeface="+mn-ea"/>
              </a:defRPr>
            </a:lvl8pPr>
            <a:lvl9pPr marL="3922713" indent="-398463" algn="l" rtl="0" fontAlgn="base">
              <a:spcBef>
                <a:spcPct val="25000"/>
              </a:spcBef>
              <a:spcAft>
                <a:spcPct val="0"/>
              </a:spcAft>
              <a:buClr>
                <a:schemeClr val="accent2"/>
              </a:buClr>
              <a:buFont typeface="Wingdings" pitchFamily="2" charset="2"/>
              <a:buChar char="§"/>
              <a:defRPr lang="zh-CN" altLang="en-US" sz="2000">
                <a:solidFill>
                  <a:schemeClr val="tx1"/>
                </a:solidFill>
                <a:latin typeface="+mn-lt"/>
                <a:ea typeface="+mn-ea"/>
              </a:defRPr>
            </a:lvl9pPr>
          </a:lstStyle>
          <a:p>
            <a:pPr lvl="0"/>
            <a:r>
              <a:rPr lang="zh-CN" altLang="en-US" sz="3100"/>
              <a:t>远期利率协议（</a:t>
            </a:r>
            <a:r>
              <a:rPr lang="en-US" altLang="zh-CN" sz="3100"/>
              <a:t>FRA）</a:t>
            </a:r>
            <a:endParaRPr lang="en-US" altLang="zh-CN" sz="3100"/>
          </a:p>
          <a:p>
            <a:pPr lvl="0"/>
            <a:endParaRPr lang="zh-CN" altLang="en-US" sz="3100"/>
          </a:p>
          <a:p>
            <a:pPr lvl="0"/>
            <a:r>
              <a:rPr lang="zh-CN" altLang="en-US" sz="3100"/>
              <a:t>远期外汇合约（</a:t>
            </a:r>
            <a:r>
              <a:rPr lang="en-US" altLang="zh-CN" sz="3100"/>
              <a:t>Forward Exchange Contracts）</a:t>
            </a:r>
            <a:endParaRPr lang="en-US" altLang="zh-CN" sz="3100"/>
          </a:p>
          <a:p>
            <a:pPr lvl="0"/>
            <a:endParaRPr lang="zh-CN" altLang="en-US" sz="3100"/>
          </a:p>
          <a:p>
            <a:pPr lvl="0"/>
            <a:r>
              <a:rPr lang="zh-CN" altLang="en-US" sz="3100"/>
              <a:t>远期股票合约</a:t>
            </a:r>
            <a:endParaRPr lang="zh-CN" altLang="en-US" sz="3100"/>
          </a:p>
        </p:txBody>
      </p:sp>
      <p:sp>
        <p:nvSpPr>
          <p:cNvPr id="290820" name="Rectangle 8"/>
          <p:cNvSpPr>
            <a:spLocks noGrp="1"/>
          </p:cNvSpPr>
          <p:nvPr>
            <p:ph type="sldNum" sz="quarter" idx="11"/>
          </p:nvPr>
        </p:nvSpPr>
        <p:spPr/>
        <p:txBody>
          <a:bodyPr numCol="1"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a:fld id="{245D21B6-9DAD-4B90-8100-214611BC2148}" type="slidenum">
              <a:rPr lang="en-US" altLang="zh-CN" sz="1200" b="1"/>
              <a:t>4</a:t>
            </a:fld>
          </a:p>
        </p:txBody>
      </p:sp>
      <p:sp>
        <p:nvSpPr>
          <p:cNvPr id="290821" name="TextBox 290820"/>
          <p:cNvSpPr txBox="1"/>
          <p:nvPr/>
        </p:nvSpPr>
        <p:spPr>
          <a:xfrm flipH="1">
            <a:off x="0" y="0"/>
            <a:ext cx="0" cy="0"/>
          </a:xfrm>
          <a:prstGeom prst="rect">
            <a:avLst/>
          </a:prstGeom>
          <a:noFill/>
        </p:spPr>
        <p:txBody>
          <a:bodyPr wrap="none">
            <a:spAutoFit/>
          </a:bodyPr>
          <a:lstStyle>
            <a:defPPr algn="l" rtl="0" eaLnBrk="1" hangingPunct="1">
              <a:defRPr kumimoji="0" lang="zh-CN">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Verdana"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Verdana"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Verdana"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Verdana"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Verdana" pitchFamily="34" charset="0"/>
                <a:ea typeface="宋体" pitchFamily="2" charset="-122"/>
              </a:defRPr>
            </a:lvl5pPr>
          </a:lstStyle>
          <a:p/>
          <a:p>
            <a:pPr>
              <a:defRPr sz="100">
                <a:solidFill>
                  <a:srgbClr val="FFFFFF"/>
                </a:solidFill>
              </a:defRPr>
            </a:pPr>
            <a:r>
              <a:t>衍生金融工具概论(2)共26页，您现在浏览的是第4页!</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92866" name=""/>
          <p:cNvSpPr/>
          <p:nvPr>
            <p:ph type="title"/>
          </p:nvPr>
        </p:nvSpPr>
        <p:spPr>
          <a:xfrm>
            <a:off x="574675" y="304800"/>
            <a:ext cx="8001000" cy="1216025"/>
          </a:xfrm>
          <a:prstGeom prst="rect">
            <a:avLst/>
          </a:prstGeom>
          <a:noFill/>
          <a:ln>
            <a:miter lim="800000"/>
          </a:ln>
        </p:spPr>
        <p:txBody>
          <a:bodyPr anchor="b" anchorCtr="0"/>
          <a:lstStyle>
            <a:lvl1pPr marL="0" indent="0" algn="l" defTabSz="914400" rtl="0" eaLnBrk="0" fontAlgn="base" hangingPunct="0">
              <a:lnSpc>
                <a:spcPct val="100000"/>
              </a:lnSpc>
              <a:spcBef>
                <a:spcPct val="0"/>
              </a:spcBef>
              <a:spcAft>
                <a:spcPct val="0"/>
              </a:spcAft>
              <a:buClrTx/>
              <a:buSzTx/>
              <a:buFontTx/>
              <a:buNone/>
              <a:defRPr kumimoji="0" lang="zh-CN" altLang="en-US" sz="4000" b="1" i="0" u="none" baseline="0">
                <a:solidFill>
                  <a:schemeClr val="tx2"/>
                </a:solidFill>
                <a:latin typeface="+mj-lt"/>
                <a:ea typeface="+mj-ea"/>
                <a:cs typeface="+mj-cs"/>
              </a:defRPr>
            </a:lvl1pPr>
            <a:lvl2pPr algn="l" rtl="0" eaLnBrk="0" fontAlgn="base" hangingPunct="0">
              <a:spcBef>
                <a:spcPct val="0"/>
              </a:spcBef>
              <a:spcAft>
                <a:spcPct val="0"/>
              </a:spcAft>
              <a:defRPr lang="zh-CN" altLang="en-US" sz="4000" b="1">
                <a:solidFill>
                  <a:schemeClr val="tx2"/>
                </a:solidFill>
                <a:latin typeface="Verdana" pitchFamily="34" charset="0"/>
                <a:ea typeface="宋体" pitchFamily="2" charset="-122"/>
              </a:defRPr>
            </a:lvl2pPr>
            <a:lvl3pPr algn="l" rtl="0" eaLnBrk="0" fontAlgn="base" hangingPunct="0">
              <a:spcBef>
                <a:spcPct val="0"/>
              </a:spcBef>
              <a:spcAft>
                <a:spcPct val="0"/>
              </a:spcAft>
              <a:defRPr lang="zh-CN" altLang="en-US" sz="4000" b="1">
                <a:solidFill>
                  <a:schemeClr val="tx2"/>
                </a:solidFill>
                <a:latin typeface="Verdana" pitchFamily="34" charset="0"/>
                <a:ea typeface="宋体" pitchFamily="2" charset="-122"/>
              </a:defRPr>
            </a:lvl3pPr>
            <a:lvl4pPr algn="l" rtl="0" eaLnBrk="0" fontAlgn="base" hangingPunct="0">
              <a:spcBef>
                <a:spcPct val="0"/>
              </a:spcBef>
              <a:spcAft>
                <a:spcPct val="0"/>
              </a:spcAft>
              <a:defRPr lang="zh-CN" altLang="en-US" sz="4000" b="1">
                <a:solidFill>
                  <a:schemeClr val="tx2"/>
                </a:solidFill>
                <a:latin typeface="Verdana" pitchFamily="34" charset="0"/>
                <a:ea typeface="宋体" pitchFamily="2" charset="-122"/>
              </a:defRPr>
            </a:lvl4pPr>
            <a:lvl5pPr algn="l" rtl="0" eaLnBrk="0" fontAlgn="base" hangingPunct="0">
              <a:spcBef>
                <a:spcPct val="0"/>
              </a:spcBef>
              <a:spcAft>
                <a:spcPct val="0"/>
              </a:spcAft>
              <a:defRPr lang="zh-CN" altLang="en-US" sz="4000" b="1">
                <a:solidFill>
                  <a:schemeClr val="tx2"/>
                </a:solidFill>
                <a:latin typeface="Verdana" pitchFamily="34" charset="0"/>
                <a:ea typeface="宋体" pitchFamily="2" charset="-122"/>
              </a:defRPr>
            </a:lvl5pPr>
            <a:lvl6pPr marL="457200" algn="l" rtl="0" fontAlgn="base">
              <a:spcBef>
                <a:spcPct val="0"/>
              </a:spcBef>
              <a:spcAft>
                <a:spcPct val="0"/>
              </a:spcAft>
              <a:defRPr lang="zh-CN" altLang="en-US" sz="4000" b="1">
                <a:solidFill>
                  <a:schemeClr val="tx2"/>
                </a:solidFill>
                <a:latin typeface="Verdana" pitchFamily="34" charset="0"/>
                <a:ea typeface="宋体" pitchFamily="2" charset="-122"/>
              </a:defRPr>
            </a:lvl6pPr>
            <a:lvl7pPr marL="914400" algn="l" rtl="0" fontAlgn="base">
              <a:spcBef>
                <a:spcPct val="0"/>
              </a:spcBef>
              <a:spcAft>
                <a:spcPct val="0"/>
              </a:spcAft>
              <a:defRPr lang="zh-CN" altLang="en-US" sz="4000" b="1">
                <a:solidFill>
                  <a:schemeClr val="tx2"/>
                </a:solidFill>
                <a:latin typeface="Verdana" pitchFamily="34" charset="0"/>
                <a:ea typeface="宋体" pitchFamily="2" charset="-122"/>
              </a:defRPr>
            </a:lvl7pPr>
            <a:lvl8pPr marL="1371600" algn="l" rtl="0" fontAlgn="base">
              <a:spcBef>
                <a:spcPct val="0"/>
              </a:spcBef>
              <a:spcAft>
                <a:spcPct val="0"/>
              </a:spcAft>
              <a:defRPr lang="zh-CN" altLang="en-US" sz="4000" b="1">
                <a:solidFill>
                  <a:schemeClr val="tx2"/>
                </a:solidFill>
                <a:latin typeface="Verdana" pitchFamily="34" charset="0"/>
                <a:ea typeface="宋体" pitchFamily="2" charset="-122"/>
              </a:defRPr>
            </a:lvl8pPr>
            <a:lvl9pPr marL="1828800" algn="l" rtl="0" fontAlgn="base">
              <a:spcBef>
                <a:spcPct val="0"/>
              </a:spcBef>
              <a:spcAft>
                <a:spcPct val="0"/>
              </a:spcAft>
              <a:defRPr lang="zh-CN" altLang="en-US" sz="4000" b="1">
                <a:solidFill>
                  <a:schemeClr val="tx2"/>
                </a:solidFill>
                <a:latin typeface="Verdana" pitchFamily="34" charset="0"/>
                <a:ea typeface="宋体" pitchFamily="2" charset="-122"/>
              </a:defRPr>
            </a:lvl9pPr>
          </a:lstStyle>
          <a:p>
            <a:pPr lvl="0"/>
            <a:r>
              <a:t>远期利率协议（FRA）</a:t>
            </a:r>
          </a:p>
        </p:txBody>
      </p:sp>
      <p:sp>
        <p:nvSpPr>
          <p:cNvPr id="292867" name=""/>
          <p:cNvSpPr/>
          <p:nvPr>
            <p:ph type="body" idx="4294967295"/>
          </p:nvPr>
        </p:nvSpPr>
        <p:spPr>
          <a:xfrm>
            <a:off x="566738" y="1752600"/>
            <a:ext cx="8001000" cy="4267200"/>
          </a:xfrm>
          <a:prstGeom prst="rect">
            <a:avLst/>
          </a:prstGeom>
          <a:noFill/>
          <a:ln>
            <a:miter lim="800000"/>
          </a:ln>
        </p:spPr>
        <p:txBody>
          <a:bodyPr/>
          <a:lstStyle>
            <a:lvl1pPr marL="469900" indent="-469900" algn="l" defTabSz="914400" rtl="0" eaLnBrk="0" fontAlgn="base" hangingPunct="0">
              <a:lnSpc>
                <a:spcPct val="100000"/>
              </a:lnSpc>
              <a:spcBef>
                <a:spcPct val="20000"/>
              </a:spcBef>
              <a:spcAft>
                <a:spcPct val="0"/>
              </a:spcAft>
              <a:buClr>
                <a:schemeClr val="accent2"/>
              </a:buClr>
              <a:buSzTx/>
              <a:buFont typeface="Wingdings" pitchFamily="2" charset="2"/>
              <a:buChar char="o"/>
              <a:defRPr kumimoji="0" lang="zh-CN" altLang="en-US" sz="3200" b="1" i="0" u="none" baseline="0">
                <a:solidFill>
                  <a:schemeClr val="tx1"/>
                </a:solidFill>
                <a:latin typeface="+mn-lt"/>
                <a:ea typeface="+mn-ea"/>
                <a:cs typeface="+mn-cs"/>
              </a:defRPr>
            </a:lvl1pPr>
            <a:lvl2pPr marL="908050" indent="-436563" algn="l" defTabSz="914400" rtl="0" eaLnBrk="0" fontAlgn="base" hangingPunct="0">
              <a:lnSpc>
                <a:spcPct val="100000"/>
              </a:lnSpc>
              <a:spcBef>
                <a:spcPct val="20000"/>
              </a:spcBef>
              <a:spcAft>
                <a:spcPct val="0"/>
              </a:spcAft>
              <a:buClr>
                <a:schemeClr val="accent2"/>
              </a:buClr>
              <a:buSzTx/>
              <a:buFont typeface="Wingdings" pitchFamily="2" charset="2"/>
              <a:buChar char="n"/>
              <a:defRPr kumimoji="0" lang="zh-CN" altLang="en-US" sz="2600" b="0" i="0" u="none" baseline="0">
                <a:solidFill>
                  <a:schemeClr val="tx1"/>
                </a:solidFill>
                <a:latin typeface="+mn-lt"/>
                <a:ea typeface="+mn-ea"/>
              </a:defRPr>
            </a:lvl2pPr>
            <a:lvl3pPr marL="1304925" indent="-395288" algn="l" defTabSz="914400" rtl="0" eaLnBrk="0" fontAlgn="base" hangingPunct="0">
              <a:lnSpc>
                <a:spcPct val="100000"/>
              </a:lnSpc>
              <a:spcBef>
                <a:spcPct val="20000"/>
              </a:spcBef>
              <a:spcAft>
                <a:spcPct val="0"/>
              </a:spcAft>
              <a:buClr>
                <a:schemeClr val="accent2"/>
              </a:buClr>
              <a:buSzTx/>
              <a:buFont typeface="Wingdings" pitchFamily="2" charset="2"/>
              <a:buChar char="o"/>
              <a:defRPr kumimoji="0" lang="zh-CN" altLang="en-US" sz="2300" b="0" i="0" u="none" baseline="0">
                <a:solidFill>
                  <a:schemeClr val="tx1"/>
                </a:solidFill>
                <a:latin typeface="+mn-lt"/>
                <a:ea typeface="+mn-ea"/>
              </a:defRPr>
            </a:lvl3pPr>
            <a:lvl4pPr marL="1693863" indent="-387350" algn="l" defTabSz="914400" rtl="0" eaLnBrk="0" fontAlgn="base" hangingPunct="0">
              <a:lnSpc>
                <a:spcPct val="100000"/>
              </a:lnSpc>
              <a:spcBef>
                <a:spcPct val="20000"/>
              </a:spcBef>
              <a:spcAft>
                <a:spcPct val="0"/>
              </a:spcAft>
              <a:buClr>
                <a:schemeClr val="accent2"/>
              </a:buClr>
              <a:buSzTx/>
              <a:buFont typeface="Wingdings" pitchFamily="2" charset="2"/>
              <a:buChar char="n"/>
              <a:defRPr kumimoji="0" lang="zh-CN" altLang="en-US" sz="2000" b="0" i="0" u="none" baseline="0">
                <a:solidFill>
                  <a:schemeClr val="tx1"/>
                </a:solidFill>
                <a:latin typeface="+mn-lt"/>
                <a:ea typeface="+mn-ea"/>
              </a:defRPr>
            </a:lvl4pPr>
            <a:lvl5pPr marL="2093913" indent="-398463" algn="l" defTabSz="914400" rtl="0" eaLnBrk="0" fontAlgn="base" hangingPunct="0">
              <a:lnSpc>
                <a:spcPct val="100000"/>
              </a:lnSpc>
              <a:spcBef>
                <a:spcPct val="25000"/>
              </a:spcBef>
              <a:spcAft>
                <a:spcPct val="0"/>
              </a:spcAft>
              <a:buClr>
                <a:schemeClr val="accent2"/>
              </a:buClr>
              <a:buSzTx/>
              <a:buFont typeface="Wingdings" pitchFamily="2" charset="2"/>
              <a:buChar char="§"/>
              <a:defRPr kumimoji="0" lang="zh-CN" altLang="en-US" sz="2000" b="0" i="0" u="none" baseline="0">
                <a:solidFill>
                  <a:schemeClr val="tx1"/>
                </a:solidFill>
                <a:latin typeface="+mn-lt"/>
                <a:ea typeface="+mn-ea"/>
              </a:defRPr>
            </a:lvl5pPr>
            <a:lvl6pPr marL="2551113" indent="-398463" algn="l" rtl="0" fontAlgn="base">
              <a:spcBef>
                <a:spcPct val="25000"/>
              </a:spcBef>
              <a:spcAft>
                <a:spcPct val="0"/>
              </a:spcAft>
              <a:buClr>
                <a:schemeClr val="accent2"/>
              </a:buClr>
              <a:buFont typeface="Wingdings" pitchFamily="2" charset="2"/>
              <a:buChar char="§"/>
              <a:defRPr lang="zh-CN" altLang="en-US" sz="2000">
                <a:solidFill>
                  <a:schemeClr val="tx1"/>
                </a:solidFill>
                <a:latin typeface="+mn-lt"/>
                <a:ea typeface="+mn-ea"/>
              </a:defRPr>
            </a:lvl6pPr>
            <a:lvl7pPr marL="3008313" indent="-398463" algn="l" rtl="0" fontAlgn="base">
              <a:spcBef>
                <a:spcPct val="25000"/>
              </a:spcBef>
              <a:spcAft>
                <a:spcPct val="0"/>
              </a:spcAft>
              <a:buClr>
                <a:schemeClr val="accent2"/>
              </a:buClr>
              <a:buFont typeface="Wingdings" pitchFamily="2" charset="2"/>
              <a:buChar char="§"/>
              <a:defRPr lang="zh-CN" altLang="en-US" sz="2000">
                <a:solidFill>
                  <a:schemeClr val="tx1"/>
                </a:solidFill>
                <a:latin typeface="+mn-lt"/>
                <a:ea typeface="+mn-ea"/>
              </a:defRPr>
            </a:lvl7pPr>
            <a:lvl8pPr marL="3465513" indent="-398463" algn="l" rtl="0" fontAlgn="base">
              <a:spcBef>
                <a:spcPct val="25000"/>
              </a:spcBef>
              <a:spcAft>
                <a:spcPct val="0"/>
              </a:spcAft>
              <a:buClr>
                <a:schemeClr val="accent2"/>
              </a:buClr>
              <a:buFont typeface="Wingdings" pitchFamily="2" charset="2"/>
              <a:buChar char="§"/>
              <a:defRPr lang="zh-CN" altLang="en-US" sz="2000">
                <a:solidFill>
                  <a:schemeClr val="tx1"/>
                </a:solidFill>
                <a:latin typeface="+mn-lt"/>
                <a:ea typeface="+mn-ea"/>
              </a:defRPr>
            </a:lvl8pPr>
            <a:lvl9pPr marL="3922713" indent="-398463" algn="l" rtl="0" fontAlgn="base">
              <a:spcBef>
                <a:spcPct val="25000"/>
              </a:spcBef>
              <a:spcAft>
                <a:spcPct val="0"/>
              </a:spcAft>
              <a:buClr>
                <a:schemeClr val="accent2"/>
              </a:buClr>
              <a:buFont typeface="Wingdings" pitchFamily="2" charset="2"/>
              <a:buChar char="§"/>
              <a:defRPr lang="zh-CN" altLang="en-US" sz="2000">
                <a:solidFill>
                  <a:schemeClr val="tx1"/>
                </a:solidFill>
                <a:latin typeface="+mn-lt"/>
                <a:ea typeface="+mn-ea"/>
              </a:defRPr>
            </a:lvl9pPr>
          </a:lstStyle>
          <a:p>
            <a:pPr lvl="0"/>
            <a:r>
              <a:t>远期利率协议是交易双方为规避利率风险或利用未来的利率波动进行投机而签订的协议，交易双方约定，从未来某一商定的日期开始，在一段特定的时期内按约定利率借贷一笔数额确定的名义本金。</a:t>
            </a:r>
          </a:p>
          <a:p/>
          <a:p/>
        </p:txBody>
      </p:sp>
      <p:pic>
        <p:nvPicPr>
          <p:cNvPr id="292868" name=""/>
          <p:cNvPicPr/>
          <p:nvPr/>
        </p:nvPicPr>
        <p:blipFill>
          <a:blip r:embed="rId2"/>
          <a:stretch>
            <a:fillRect/>
          </a:stretch>
        </p:blipFill>
        <p:spPr>
          <a:xfrm>
            <a:off x="7966075" y="0"/>
            <a:ext cx="1177925" cy="1524000"/>
          </a:xfrm>
          <a:prstGeom prst="rect">
            <a:avLst/>
          </a:prstGeom>
          <a:noFill/>
          <a:ln>
            <a:miter lim="800000"/>
          </a:ln>
        </p:spPr>
      </p:pic>
      <p:sp>
        <p:nvSpPr>
          <p:cNvPr id="292869" name="Rectangle 8"/>
          <p:cNvSpPr>
            <a:spLocks noGrp="1"/>
          </p:cNvSpPr>
          <p:nvPr>
            <p:ph type="sldNum" sz="quarter" idx="11"/>
          </p:nvPr>
        </p:nvSpPr>
        <p:spPr/>
        <p:txBody>
          <a:bodyPr numCol="1"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a:fld id="{B27294BB-B323-42FF-807A-1157744BDC17}" type="slidenum">
              <a:rPr lang="en-US" altLang="zh-CN" sz="1200" b="1"/>
              <a:t>5</a:t>
            </a:fld>
          </a:p>
        </p:txBody>
      </p:sp>
      <p:sp>
        <p:nvSpPr>
          <p:cNvPr id="292870" name="TextBox 292869"/>
          <p:cNvSpPr txBox="1"/>
          <p:nvPr/>
        </p:nvSpPr>
        <p:spPr>
          <a:xfrm flipH="1">
            <a:off x="0" y="0"/>
            <a:ext cx="0" cy="0"/>
          </a:xfrm>
          <a:prstGeom prst="rect">
            <a:avLst/>
          </a:prstGeom>
          <a:noFill/>
        </p:spPr>
        <p:txBody>
          <a:bodyPr wrap="none">
            <a:spAutoFit/>
          </a:bodyPr>
          <a:lstStyle>
            <a:defPPr algn="l" rtl="0" eaLnBrk="1" hangingPunct="1">
              <a:defRPr kumimoji="0" lang="zh-CN">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Verdana"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Verdana"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Verdana"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Verdana"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Verdana" pitchFamily="34" charset="0"/>
                <a:ea typeface="宋体" pitchFamily="2" charset="-122"/>
              </a:defRPr>
            </a:lvl5pPr>
          </a:lstStyle>
          <a:p/>
          <a:p>
            <a:pPr>
              <a:defRPr sz="100">
                <a:solidFill>
                  <a:srgbClr val="FFFFFF"/>
                </a:solidFill>
              </a:defRPr>
            </a:pPr>
            <a:r>
              <a:t>衍生金融工具概论(2)共26页，您现在浏览的是第5页!</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94914" name=""/>
          <p:cNvSpPr/>
          <p:nvPr>
            <p:ph type="title"/>
          </p:nvPr>
        </p:nvSpPr>
        <p:spPr>
          <a:xfrm>
            <a:off x="574675" y="304800"/>
            <a:ext cx="8001000" cy="1216025"/>
          </a:xfrm>
          <a:prstGeom prst="rect">
            <a:avLst/>
          </a:prstGeom>
          <a:noFill/>
          <a:ln>
            <a:miter lim="800000"/>
          </a:ln>
        </p:spPr>
        <p:txBody>
          <a:bodyPr anchor="b" anchorCtr="0"/>
          <a:lstStyle>
            <a:lvl1pPr marL="0" indent="0" algn="l" defTabSz="914400" rtl="0" eaLnBrk="0" fontAlgn="base" hangingPunct="0">
              <a:lnSpc>
                <a:spcPct val="100000"/>
              </a:lnSpc>
              <a:spcBef>
                <a:spcPct val="0"/>
              </a:spcBef>
              <a:spcAft>
                <a:spcPct val="0"/>
              </a:spcAft>
              <a:buClrTx/>
              <a:buSzTx/>
              <a:buFontTx/>
              <a:buNone/>
              <a:defRPr kumimoji="0" lang="zh-CN" altLang="en-US" sz="4000" b="1" i="0" u="none" baseline="0">
                <a:solidFill>
                  <a:schemeClr val="tx2"/>
                </a:solidFill>
                <a:latin typeface="+mj-lt"/>
                <a:ea typeface="+mj-ea"/>
                <a:cs typeface="+mj-cs"/>
              </a:defRPr>
            </a:lvl1pPr>
            <a:lvl2pPr algn="l" rtl="0" eaLnBrk="0" fontAlgn="base" hangingPunct="0">
              <a:spcBef>
                <a:spcPct val="0"/>
              </a:spcBef>
              <a:spcAft>
                <a:spcPct val="0"/>
              </a:spcAft>
              <a:defRPr lang="zh-CN" altLang="en-US" sz="4000" b="1">
                <a:solidFill>
                  <a:schemeClr val="tx2"/>
                </a:solidFill>
                <a:latin typeface="Verdana" pitchFamily="34" charset="0"/>
                <a:ea typeface="宋体" pitchFamily="2" charset="-122"/>
              </a:defRPr>
            </a:lvl2pPr>
            <a:lvl3pPr algn="l" rtl="0" eaLnBrk="0" fontAlgn="base" hangingPunct="0">
              <a:spcBef>
                <a:spcPct val="0"/>
              </a:spcBef>
              <a:spcAft>
                <a:spcPct val="0"/>
              </a:spcAft>
              <a:defRPr lang="zh-CN" altLang="en-US" sz="4000" b="1">
                <a:solidFill>
                  <a:schemeClr val="tx2"/>
                </a:solidFill>
                <a:latin typeface="Verdana" pitchFamily="34" charset="0"/>
                <a:ea typeface="宋体" pitchFamily="2" charset="-122"/>
              </a:defRPr>
            </a:lvl3pPr>
            <a:lvl4pPr algn="l" rtl="0" eaLnBrk="0" fontAlgn="base" hangingPunct="0">
              <a:spcBef>
                <a:spcPct val="0"/>
              </a:spcBef>
              <a:spcAft>
                <a:spcPct val="0"/>
              </a:spcAft>
              <a:defRPr lang="zh-CN" altLang="en-US" sz="4000" b="1">
                <a:solidFill>
                  <a:schemeClr val="tx2"/>
                </a:solidFill>
                <a:latin typeface="Verdana" pitchFamily="34" charset="0"/>
                <a:ea typeface="宋体" pitchFamily="2" charset="-122"/>
              </a:defRPr>
            </a:lvl4pPr>
            <a:lvl5pPr algn="l" rtl="0" eaLnBrk="0" fontAlgn="base" hangingPunct="0">
              <a:spcBef>
                <a:spcPct val="0"/>
              </a:spcBef>
              <a:spcAft>
                <a:spcPct val="0"/>
              </a:spcAft>
              <a:defRPr lang="zh-CN" altLang="en-US" sz="4000" b="1">
                <a:solidFill>
                  <a:schemeClr val="tx2"/>
                </a:solidFill>
                <a:latin typeface="Verdana" pitchFamily="34" charset="0"/>
                <a:ea typeface="宋体" pitchFamily="2" charset="-122"/>
              </a:defRPr>
            </a:lvl5pPr>
            <a:lvl6pPr marL="457200" algn="l" rtl="0" fontAlgn="base">
              <a:spcBef>
                <a:spcPct val="0"/>
              </a:spcBef>
              <a:spcAft>
                <a:spcPct val="0"/>
              </a:spcAft>
              <a:defRPr lang="zh-CN" altLang="en-US" sz="4000" b="1">
                <a:solidFill>
                  <a:schemeClr val="tx2"/>
                </a:solidFill>
                <a:latin typeface="Verdana" pitchFamily="34" charset="0"/>
                <a:ea typeface="宋体" pitchFamily="2" charset="-122"/>
              </a:defRPr>
            </a:lvl6pPr>
            <a:lvl7pPr marL="914400" algn="l" rtl="0" fontAlgn="base">
              <a:spcBef>
                <a:spcPct val="0"/>
              </a:spcBef>
              <a:spcAft>
                <a:spcPct val="0"/>
              </a:spcAft>
              <a:defRPr lang="zh-CN" altLang="en-US" sz="4000" b="1">
                <a:solidFill>
                  <a:schemeClr val="tx2"/>
                </a:solidFill>
                <a:latin typeface="Verdana" pitchFamily="34" charset="0"/>
                <a:ea typeface="宋体" pitchFamily="2" charset="-122"/>
              </a:defRPr>
            </a:lvl7pPr>
            <a:lvl8pPr marL="1371600" algn="l" rtl="0" fontAlgn="base">
              <a:spcBef>
                <a:spcPct val="0"/>
              </a:spcBef>
              <a:spcAft>
                <a:spcPct val="0"/>
              </a:spcAft>
              <a:defRPr lang="zh-CN" altLang="en-US" sz="4000" b="1">
                <a:solidFill>
                  <a:schemeClr val="tx2"/>
                </a:solidFill>
                <a:latin typeface="Verdana" pitchFamily="34" charset="0"/>
                <a:ea typeface="宋体" pitchFamily="2" charset="-122"/>
              </a:defRPr>
            </a:lvl8pPr>
            <a:lvl9pPr marL="1828800" algn="l" rtl="0" fontAlgn="base">
              <a:spcBef>
                <a:spcPct val="0"/>
              </a:spcBef>
              <a:spcAft>
                <a:spcPct val="0"/>
              </a:spcAft>
              <a:defRPr lang="zh-CN" altLang="en-US" sz="4000" b="1">
                <a:solidFill>
                  <a:schemeClr val="tx2"/>
                </a:solidFill>
                <a:latin typeface="Verdana" pitchFamily="34" charset="0"/>
                <a:ea typeface="宋体" pitchFamily="2" charset="-122"/>
              </a:defRPr>
            </a:lvl9pPr>
          </a:lstStyle>
          <a:p>
            <a:pPr lvl="0"/>
            <a:r>
              <a:rPr lang="zh-CN" altLang="en-US">
                <a:latin typeface="宋体" pitchFamily="2" charset="-122"/>
              </a:rPr>
              <a:t>重要术语</a:t>
            </a:r>
            <a:r>
              <a:rPr lang="zh-CN" altLang="en-US"/>
              <a:t> </a:t>
            </a:r>
            <a:endParaRPr lang="zh-CN" altLang="en-US"/>
          </a:p>
        </p:txBody>
      </p:sp>
      <p:sp>
        <p:nvSpPr>
          <p:cNvPr id="294915" name=""/>
          <p:cNvSpPr/>
          <p:nvPr>
            <p:ph type="body" idx="4294967295"/>
          </p:nvPr>
        </p:nvSpPr>
        <p:spPr>
          <a:xfrm>
            <a:off x="566738" y="1752600"/>
            <a:ext cx="8001000" cy="4267200"/>
          </a:xfrm>
          <a:prstGeom prst="rect">
            <a:avLst/>
          </a:prstGeom>
          <a:noFill/>
          <a:ln>
            <a:miter lim="800000"/>
          </a:ln>
        </p:spPr>
        <p:txBody>
          <a:bodyPr/>
          <a:lstStyle>
            <a:lvl1pPr marL="469900" indent="-469900" algn="l" defTabSz="914400" rtl="0" eaLnBrk="0" fontAlgn="base" hangingPunct="0">
              <a:lnSpc>
                <a:spcPct val="100000"/>
              </a:lnSpc>
              <a:spcBef>
                <a:spcPct val="20000"/>
              </a:spcBef>
              <a:spcAft>
                <a:spcPct val="0"/>
              </a:spcAft>
              <a:buClr>
                <a:schemeClr val="accent2"/>
              </a:buClr>
              <a:buSzTx/>
              <a:buFont typeface="Wingdings" pitchFamily="2" charset="2"/>
              <a:buChar char="o"/>
              <a:defRPr kumimoji="0" lang="zh-CN" altLang="en-US" sz="3200" b="1" i="0" u="none" baseline="0">
                <a:solidFill>
                  <a:schemeClr val="tx1"/>
                </a:solidFill>
                <a:latin typeface="+mn-lt"/>
                <a:ea typeface="+mn-ea"/>
                <a:cs typeface="+mn-cs"/>
              </a:defRPr>
            </a:lvl1pPr>
            <a:lvl2pPr marL="908050" indent="-436563" algn="l" defTabSz="914400" rtl="0" eaLnBrk="0" fontAlgn="base" hangingPunct="0">
              <a:lnSpc>
                <a:spcPct val="100000"/>
              </a:lnSpc>
              <a:spcBef>
                <a:spcPct val="20000"/>
              </a:spcBef>
              <a:spcAft>
                <a:spcPct val="0"/>
              </a:spcAft>
              <a:buClr>
                <a:schemeClr val="accent2"/>
              </a:buClr>
              <a:buSzTx/>
              <a:buFont typeface="Wingdings" pitchFamily="2" charset="2"/>
              <a:buChar char="n"/>
              <a:defRPr kumimoji="0" lang="zh-CN" altLang="en-US" sz="2600" b="0" i="0" u="none" baseline="0">
                <a:solidFill>
                  <a:schemeClr val="tx1"/>
                </a:solidFill>
                <a:latin typeface="+mn-lt"/>
                <a:ea typeface="+mn-ea"/>
              </a:defRPr>
            </a:lvl2pPr>
            <a:lvl3pPr marL="1304925" indent="-395288" algn="l" defTabSz="914400" rtl="0" eaLnBrk="0" fontAlgn="base" hangingPunct="0">
              <a:lnSpc>
                <a:spcPct val="100000"/>
              </a:lnSpc>
              <a:spcBef>
                <a:spcPct val="20000"/>
              </a:spcBef>
              <a:spcAft>
                <a:spcPct val="0"/>
              </a:spcAft>
              <a:buClr>
                <a:schemeClr val="accent2"/>
              </a:buClr>
              <a:buSzTx/>
              <a:buFont typeface="Wingdings" pitchFamily="2" charset="2"/>
              <a:buChar char="o"/>
              <a:defRPr kumimoji="0" lang="zh-CN" altLang="en-US" sz="2300" b="0" i="0" u="none" baseline="0">
                <a:solidFill>
                  <a:schemeClr val="tx1"/>
                </a:solidFill>
                <a:latin typeface="+mn-lt"/>
                <a:ea typeface="+mn-ea"/>
              </a:defRPr>
            </a:lvl3pPr>
            <a:lvl4pPr marL="1693863" indent="-387350" algn="l" defTabSz="914400" rtl="0" eaLnBrk="0" fontAlgn="base" hangingPunct="0">
              <a:lnSpc>
                <a:spcPct val="100000"/>
              </a:lnSpc>
              <a:spcBef>
                <a:spcPct val="20000"/>
              </a:spcBef>
              <a:spcAft>
                <a:spcPct val="0"/>
              </a:spcAft>
              <a:buClr>
                <a:schemeClr val="accent2"/>
              </a:buClr>
              <a:buSzTx/>
              <a:buFont typeface="Wingdings" pitchFamily="2" charset="2"/>
              <a:buChar char="n"/>
              <a:defRPr kumimoji="0" lang="zh-CN" altLang="en-US" sz="2000" b="0" i="0" u="none" baseline="0">
                <a:solidFill>
                  <a:schemeClr val="tx1"/>
                </a:solidFill>
                <a:latin typeface="+mn-lt"/>
                <a:ea typeface="+mn-ea"/>
              </a:defRPr>
            </a:lvl4pPr>
            <a:lvl5pPr marL="2093913" indent="-398463" algn="l" defTabSz="914400" rtl="0" eaLnBrk="0" fontAlgn="base" hangingPunct="0">
              <a:lnSpc>
                <a:spcPct val="100000"/>
              </a:lnSpc>
              <a:spcBef>
                <a:spcPct val="25000"/>
              </a:spcBef>
              <a:spcAft>
                <a:spcPct val="0"/>
              </a:spcAft>
              <a:buClr>
                <a:schemeClr val="accent2"/>
              </a:buClr>
              <a:buSzTx/>
              <a:buFont typeface="Wingdings" pitchFamily="2" charset="2"/>
              <a:buChar char="§"/>
              <a:defRPr kumimoji="0" lang="zh-CN" altLang="en-US" sz="2000" b="0" i="0" u="none" baseline="0">
                <a:solidFill>
                  <a:schemeClr val="tx1"/>
                </a:solidFill>
                <a:latin typeface="+mn-lt"/>
                <a:ea typeface="+mn-ea"/>
              </a:defRPr>
            </a:lvl5pPr>
            <a:lvl6pPr marL="2551113" indent="-398463" algn="l" rtl="0" fontAlgn="base">
              <a:spcBef>
                <a:spcPct val="25000"/>
              </a:spcBef>
              <a:spcAft>
                <a:spcPct val="0"/>
              </a:spcAft>
              <a:buClr>
                <a:schemeClr val="accent2"/>
              </a:buClr>
              <a:buFont typeface="Wingdings" pitchFamily="2" charset="2"/>
              <a:buChar char="§"/>
              <a:defRPr lang="zh-CN" altLang="en-US" sz="2000">
                <a:solidFill>
                  <a:schemeClr val="tx1"/>
                </a:solidFill>
                <a:latin typeface="+mn-lt"/>
                <a:ea typeface="+mn-ea"/>
              </a:defRPr>
            </a:lvl6pPr>
            <a:lvl7pPr marL="3008313" indent="-398463" algn="l" rtl="0" fontAlgn="base">
              <a:spcBef>
                <a:spcPct val="25000"/>
              </a:spcBef>
              <a:spcAft>
                <a:spcPct val="0"/>
              </a:spcAft>
              <a:buClr>
                <a:schemeClr val="accent2"/>
              </a:buClr>
              <a:buFont typeface="Wingdings" pitchFamily="2" charset="2"/>
              <a:buChar char="§"/>
              <a:defRPr lang="zh-CN" altLang="en-US" sz="2000">
                <a:solidFill>
                  <a:schemeClr val="tx1"/>
                </a:solidFill>
                <a:latin typeface="+mn-lt"/>
                <a:ea typeface="+mn-ea"/>
              </a:defRPr>
            </a:lvl7pPr>
            <a:lvl8pPr marL="3465513" indent="-398463" algn="l" rtl="0" fontAlgn="base">
              <a:spcBef>
                <a:spcPct val="25000"/>
              </a:spcBef>
              <a:spcAft>
                <a:spcPct val="0"/>
              </a:spcAft>
              <a:buClr>
                <a:schemeClr val="accent2"/>
              </a:buClr>
              <a:buFont typeface="Wingdings" pitchFamily="2" charset="2"/>
              <a:buChar char="§"/>
              <a:defRPr lang="zh-CN" altLang="en-US" sz="2000">
                <a:solidFill>
                  <a:schemeClr val="tx1"/>
                </a:solidFill>
                <a:latin typeface="+mn-lt"/>
                <a:ea typeface="+mn-ea"/>
              </a:defRPr>
            </a:lvl8pPr>
            <a:lvl9pPr marL="3922713" indent="-398463" algn="l" rtl="0" fontAlgn="base">
              <a:spcBef>
                <a:spcPct val="25000"/>
              </a:spcBef>
              <a:spcAft>
                <a:spcPct val="0"/>
              </a:spcAft>
              <a:buClr>
                <a:schemeClr val="accent2"/>
              </a:buClr>
              <a:buFont typeface="Wingdings" pitchFamily="2" charset="2"/>
              <a:buChar char="§"/>
              <a:defRPr lang="zh-CN" altLang="en-US" sz="2000">
                <a:solidFill>
                  <a:schemeClr val="tx1"/>
                </a:solidFill>
                <a:latin typeface="+mn-lt"/>
                <a:ea typeface="+mn-ea"/>
              </a:defRPr>
            </a:lvl9pPr>
          </a:lstStyle>
          <a:p>
            <a:pPr lvl="0" algn="just"/>
            <a:r>
              <a:rPr lang="zh-CN" altLang="en-US" sz="2800">
                <a:latin typeface="宋体" pitchFamily="2" charset="-122"/>
              </a:rPr>
              <a:t>合同金额——名义上借贷本金数额</a:t>
            </a:r>
            <a:endParaRPr lang="zh-CN" altLang="en-US" sz="2800">
              <a:latin typeface="Times New Roman" pitchFamily="18" charset="0"/>
              <a:ea typeface="Times New Roman" pitchFamily="18" charset="0"/>
            </a:endParaRPr>
          </a:p>
          <a:p>
            <a:pPr lvl="0" algn="just"/>
            <a:r>
              <a:rPr lang="zh-CN" altLang="en-US" sz="2800">
                <a:latin typeface="宋体" pitchFamily="2" charset="-122"/>
              </a:rPr>
              <a:t>合同货币——协议数额的面值货币</a:t>
            </a:r>
            <a:endParaRPr lang="zh-CN" altLang="en-US" sz="2800">
              <a:latin typeface="Times New Roman" pitchFamily="18" charset="0"/>
              <a:ea typeface="Times New Roman" pitchFamily="18" charset="0"/>
            </a:endParaRPr>
          </a:p>
          <a:p>
            <a:pPr lvl="0" algn="just"/>
            <a:r>
              <a:rPr lang="zh-CN" altLang="en-US" sz="2800">
                <a:latin typeface="宋体" pitchFamily="2" charset="-122"/>
              </a:rPr>
              <a:t>交易日——远期利率协议签订的执行日</a:t>
            </a:r>
            <a:endParaRPr lang="zh-CN" altLang="en-US" sz="2800">
              <a:latin typeface="Times New Roman" pitchFamily="18" charset="0"/>
              <a:ea typeface="Times New Roman" pitchFamily="18" charset="0"/>
            </a:endParaRPr>
          </a:p>
          <a:p>
            <a:pPr lvl="0" algn="just"/>
            <a:r>
              <a:rPr lang="zh-CN" altLang="en-US" sz="2800">
                <a:latin typeface="宋体" pitchFamily="2" charset="-122"/>
              </a:rPr>
              <a:t>起算日——名义借贷款开始日</a:t>
            </a:r>
            <a:endParaRPr lang="zh-CN" altLang="en-US" sz="2800">
              <a:latin typeface="Times New Roman" pitchFamily="18" charset="0"/>
              <a:ea typeface="Times New Roman" pitchFamily="18" charset="0"/>
            </a:endParaRPr>
          </a:p>
          <a:p>
            <a:pPr lvl="0" algn="just"/>
            <a:r>
              <a:rPr lang="zh-CN" altLang="en-US" sz="2800">
                <a:latin typeface="宋体" pitchFamily="2" charset="-122"/>
              </a:rPr>
              <a:t>确定日—确定参照利率的日子</a:t>
            </a:r>
            <a:endParaRPr lang="zh-CN" altLang="en-US" sz="2800">
              <a:latin typeface="宋体" pitchFamily="2" charset="-122"/>
            </a:endParaRPr>
          </a:p>
          <a:p>
            <a:pPr lvl="0" algn="just"/>
            <a:r>
              <a:rPr lang="zh-CN" altLang="en-US" sz="2800">
                <a:latin typeface="Times New Roman" pitchFamily="18" charset="0"/>
              </a:rPr>
              <a:t>结算日</a:t>
            </a:r>
            <a:r>
              <a:rPr lang="zh-CN" altLang="en-US" sz="2800">
                <a:latin typeface="宋体" pitchFamily="2" charset="-122"/>
              </a:rPr>
              <a:t>——双方交割结算金的日子</a:t>
            </a:r>
            <a:endParaRPr lang="zh-CN" altLang="en-US" sz="2800">
              <a:latin typeface="Times New Roman" pitchFamily="18" charset="0"/>
            </a:endParaRPr>
          </a:p>
          <a:p>
            <a:pPr lvl="0" algn="just"/>
            <a:r>
              <a:rPr lang="zh-CN" altLang="en-US" sz="2800">
                <a:latin typeface="宋体" pitchFamily="2" charset="-122"/>
              </a:rPr>
              <a:t>到期日——名义借贷到期日</a:t>
            </a:r>
            <a:endParaRPr lang="zh-CN" altLang="en-US" sz="2800">
              <a:latin typeface="Times New Roman" pitchFamily="18" charset="0"/>
              <a:ea typeface="Times New Roman" pitchFamily="18" charset="0"/>
            </a:endParaRPr>
          </a:p>
          <a:p>
            <a:pPr lvl="0" algn="just"/>
            <a:r>
              <a:rPr lang="zh-CN" altLang="en-US" sz="2800">
                <a:latin typeface="宋体" pitchFamily="2" charset="-122"/>
              </a:rPr>
              <a:t>合同期——在结算日和到期日之间的天数</a:t>
            </a:r>
            <a:endParaRPr lang="zh-CN" altLang="en-US" sz="2800">
              <a:latin typeface="Times New Roman" pitchFamily="18" charset="0"/>
              <a:ea typeface="Times New Roman" pitchFamily="18" charset="0"/>
            </a:endParaRPr>
          </a:p>
        </p:txBody>
      </p:sp>
      <p:sp>
        <p:nvSpPr>
          <p:cNvPr id="294916" name="Rectangle 8"/>
          <p:cNvSpPr>
            <a:spLocks noGrp="1"/>
          </p:cNvSpPr>
          <p:nvPr>
            <p:ph type="sldNum" sz="quarter" idx="11"/>
          </p:nvPr>
        </p:nvSpPr>
        <p:spPr/>
        <p:txBody>
          <a:bodyPr numCol="1"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a:fld id="{4C362669-195E-4BA5-B056-26C776D09C04}" type="slidenum">
              <a:rPr lang="en-US" altLang="zh-CN" sz="1200" b="1"/>
              <a:t>6</a:t>
            </a:fld>
          </a:p>
        </p:txBody>
      </p:sp>
      <p:sp>
        <p:nvSpPr>
          <p:cNvPr id="294917" name="TextBox 294916"/>
          <p:cNvSpPr txBox="1"/>
          <p:nvPr/>
        </p:nvSpPr>
        <p:spPr>
          <a:xfrm flipH="1">
            <a:off x="0" y="0"/>
            <a:ext cx="0" cy="0"/>
          </a:xfrm>
          <a:prstGeom prst="rect">
            <a:avLst/>
          </a:prstGeom>
          <a:noFill/>
        </p:spPr>
        <p:txBody>
          <a:bodyPr wrap="none">
            <a:spAutoFit/>
          </a:bodyPr>
          <a:lstStyle>
            <a:defPPr algn="l" rtl="0" eaLnBrk="1" hangingPunct="1">
              <a:defRPr kumimoji="0" lang="zh-CN">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Verdana"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Verdana"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Verdana"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Verdana"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Verdana" pitchFamily="34" charset="0"/>
                <a:ea typeface="宋体" pitchFamily="2" charset="-122"/>
              </a:defRPr>
            </a:lvl5pPr>
          </a:lstStyle>
          <a:p/>
          <a:p>
            <a:pPr>
              <a:defRPr sz="100">
                <a:solidFill>
                  <a:srgbClr val="FFFFFF"/>
                </a:solidFill>
              </a:defRPr>
            </a:pPr>
            <a:r>
              <a:t>衍生金融工具概论(2)共26页，您现在浏览的是第6页!</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96962" name=""/>
          <p:cNvSpPr/>
          <p:nvPr>
            <p:ph type="title"/>
          </p:nvPr>
        </p:nvSpPr>
        <p:spPr>
          <a:xfrm>
            <a:off x="574675" y="304800"/>
            <a:ext cx="8001000" cy="1216025"/>
          </a:xfrm>
          <a:prstGeom prst="rect">
            <a:avLst/>
          </a:prstGeom>
          <a:noFill/>
          <a:ln>
            <a:miter lim="800000"/>
          </a:ln>
        </p:spPr>
        <p:txBody>
          <a:bodyPr anchor="b" anchorCtr="0"/>
          <a:lstStyle>
            <a:lvl1pPr marL="0" indent="0" algn="l" defTabSz="914400" rtl="0" eaLnBrk="0" fontAlgn="base" hangingPunct="0">
              <a:lnSpc>
                <a:spcPct val="100000"/>
              </a:lnSpc>
              <a:spcBef>
                <a:spcPct val="0"/>
              </a:spcBef>
              <a:spcAft>
                <a:spcPct val="0"/>
              </a:spcAft>
              <a:buClrTx/>
              <a:buSzTx/>
              <a:buFontTx/>
              <a:buNone/>
              <a:defRPr kumimoji="0" lang="zh-CN" altLang="en-US" sz="4000" b="1" i="0" u="none" baseline="0">
                <a:solidFill>
                  <a:schemeClr val="tx2"/>
                </a:solidFill>
                <a:latin typeface="+mj-lt"/>
                <a:ea typeface="+mj-ea"/>
                <a:cs typeface="+mj-cs"/>
              </a:defRPr>
            </a:lvl1pPr>
            <a:lvl2pPr algn="l" rtl="0" eaLnBrk="0" fontAlgn="base" hangingPunct="0">
              <a:spcBef>
                <a:spcPct val="0"/>
              </a:spcBef>
              <a:spcAft>
                <a:spcPct val="0"/>
              </a:spcAft>
              <a:defRPr lang="zh-CN" altLang="en-US" sz="4000" b="1">
                <a:solidFill>
                  <a:schemeClr val="tx2"/>
                </a:solidFill>
                <a:latin typeface="Verdana" pitchFamily="34" charset="0"/>
                <a:ea typeface="宋体" pitchFamily="2" charset="-122"/>
              </a:defRPr>
            </a:lvl2pPr>
            <a:lvl3pPr algn="l" rtl="0" eaLnBrk="0" fontAlgn="base" hangingPunct="0">
              <a:spcBef>
                <a:spcPct val="0"/>
              </a:spcBef>
              <a:spcAft>
                <a:spcPct val="0"/>
              </a:spcAft>
              <a:defRPr lang="zh-CN" altLang="en-US" sz="4000" b="1">
                <a:solidFill>
                  <a:schemeClr val="tx2"/>
                </a:solidFill>
                <a:latin typeface="Verdana" pitchFamily="34" charset="0"/>
                <a:ea typeface="宋体" pitchFamily="2" charset="-122"/>
              </a:defRPr>
            </a:lvl3pPr>
            <a:lvl4pPr algn="l" rtl="0" eaLnBrk="0" fontAlgn="base" hangingPunct="0">
              <a:spcBef>
                <a:spcPct val="0"/>
              </a:spcBef>
              <a:spcAft>
                <a:spcPct val="0"/>
              </a:spcAft>
              <a:defRPr lang="zh-CN" altLang="en-US" sz="4000" b="1">
                <a:solidFill>
                  <a:schemeClr val="tx2"/>
                </a:solidFill>
                <a:latin typeface="Verdana" pitchFamily="34" charset="0"/>
                <a:ea typeface="宋体" pitchFamily="2" charset="-122"/>
              </a:defRPr>
            </a:lvl4pPr>
            <a:lvl5pPr algn="l" rtl="0" eaLnBrk="0" fontAlgn="base" hangingPunct="0">
              <a:spcBef>
                <a:spcPct val="0"/>
              </a:spcBef>
              <a:spcAft>
                <a:spcPct val="0"/>
              </a:spcAft>
              <a:defRPr lang="zh-CN" altLang="en-US" sz="4000" b="1">
                <a:solidFill>
                  <a:schemeClr val="tx2"/>
                </a:solidFill>
                <a:latin typeface="Verdana" pitchFamily="34" charset="0"/>
                <a:ea typeface="宋体" pitchFamily="2" charset="-122"/>
              </a:defRPr>
            </a:lvl5pPr>
            <a:lvl6pPr marL="457200" algn="l" rtl="0" fontAlgn="base">
              <a:spcBef>
                <a:spcPct val="0"/>
              </a:spcBef>
              <a:spcAft>
                <a:spcPct val="0"/>
              </a:spcAft>
              <a:defRPr lang="zh-CN" altLang="en-US" sz="4000" b="1">
                <a:solidFill>
                  <a:schemeClr val="tx2"/>
                </a:solidFill>
                <a:latin typeface="Verdana" pitchFamily="34" charset="0"/>
                <a:ea typeface="宋体" pitchFamily="2" charset="-122"/>
              </a:defRPr>
            </a:lvl6pPr>
            <a:lvl7pPr marL="914400" algn="l" rtl="0" fontAlgn="base">
              <a:spcBef>
                <a:spcPct val="0"/>
              </a:spcBef>
              <a:spcAft>
                <a:spcPct val="0"/>
              </a:spcAft>
              <a:defRPr lang="zh-CN" altLang="en-US" sz="4000" b="1">
                <a:solidFill>
                  <a:schemeClr val="tx2"/>
                </a:solidFill>
                <a:latin typeface="Verdana" pitchFamily="34" charset="0"/>
                <a:ea typeface="宋体" pitchFamily="2" charset="-122"/>
              </a:defRPr>
            </a:lvl7pPr>
            <a:lvl8pPr marL="1371600" algn="l" rtl="0" fontAlgn="base">
              <a:spcBef>
                <a:spcPct val="0"/>
              </a:spcBef>
              <a:spcAft>
                <a:spcPct val="0"/>
              </a:spcAft>
              <a:defRPr lang="zh-CN" altLang="en-US" sz="4000" b="1">
                <a:solidFill>
                  <a:schemeClr val="tx2"/>
                </a:solidFill>
                <a:latin typeface="Verdana" pitchFamily="34" charset="0"/>
                <a:ea typeface="宋体" pitchFamily="2" charset="-122"/>
              </a:defRPr>
            </a:lvl8pPr>
            <a:lvl9pPr marL="1828800" algn="l" rtl="0" fontAlgn="base">
              <a:spcBef>
                <a:spcPct val="0"/>
              </a:spcBef>
              <a:spcAft>
                <a:spcPct val="0"/>
              </a:spcAft>
              <a:defRPr lang="zh-CN" altLang="en-US" sz="4000" b="1">
                <a:solidFill>
                  <a:schemeClr val="tx2"/>
                </a:solidFill>
                <a:latin typeface="Verdana" pitchFamily="34" charset="0"/>
                <a:ea typeface="宋体" pitchFamily="2" charset="-122"/>
              </a:defRPr>
            </a:lvl9pPr>
          </a:lstStyle>
          <a:p>
            <a:pPr lvl="0"/>
            <a:r>
              <a:rPr lang="zh-CN" altLang="en-US">
                <a:latin typeface="宋体" pitchFamily="2" charset="-122"/>
              </a:rPr>
              <a:t>重要术语</a:t>
            </a:r>
            <a:endParaRPr lang="zh-CN" altLang="en-US">
              <a:latin typeface="宋体" pitchFamily="2" charset="-122"/>
            </a:endParaRPr>
          </a:p>
        </p:txBody>
      </p:sp>
      <p:sp>
        <p:nvSpPr>
          <p:cNvPr id="296963" name=""/>
          <p:cNvSpPr/>
          <p:nvPr>
            <p:ph type="body" idx="4294967295"/>
          </p:nvPr>
        </p:nvSpPr>
        <p:spPr>
          <a:xfrm>
            <a:off x="566738" y="1752600"/>
            <a:ext cx="8001000" cy="4267200"/>
          </a:xfrm>
          <a:prstGeom prst="rect">
            <a:avLst/>
          </a:prstGeom>
          <a:noFill/>
          <a:ln>
            <a:miter lim="800000"/>
          </a:ln>
        </p:spPr>
        <p:txBody>
          <a:bodyPr/>
          <a:lstStyle>
            <a:lvl1pPr marL="469900" indent="-469900" algn="l" defTabSz="914400" rtl="0" eaLnBrk="0" fontAlgn="base" hangingPunct="0">
              <a:lnSpc>
                <a:spcPct val="100000"/>
              </a:lnSpc>
              <a:spcBef>
                <a:spcPct val="20000"/>
              </a:spcBef>
              <a:spcAft>
                <a:spcPct val="0"/>
              </a:spcAft>
              <a:buClr>
                <a:schemeClr val="accent2"/>
              </a:buClr>
              <a:buSzTx/>
              <a:buFont typeface="Wingdings" pitchFamily="2" charset="2"/>
              <a:buChar char="o"/>
              <a:defRPr kumimoji="0" lang="zh-CN" altLang="en-US" sz="3200" b="1" i="0" u="none" baseline="0">
                <a:solidFill>
                  <a:schemeClr val="tx1"/>
                </a:solidFill>
                <a:latin typeface="+mn-lt"/>
                <a:ea typeface="+mn-ea"/>
                <a:cs typeface="+mn-cs"/>
              </a:defRPr>
            </a:lvl1pPr>
            <a:lvl2pPr marL="908050" indent="-436563" algn="l" defTabSz="914400" rtl="0" eaLnBrk="0" fontAlgn="base" hangingPunct="0">
              <a:lnSpc>
                <a:spcPct val="100000"/>
              </a:lnSpc>
              <a:spcBef>
                <a:spcPct val="20000"/>
              </a:spcBef>
              <a:spcAft>
                <a:spcPct val="0"/>
              </a:spcAft>
              <a:buClr>
                <a:schemeClr val="accent2"/>
              </a:buClr>
              <a:buSzTx/>
              <a:buFont typeface="Wingdings" pitchFamily="2" charset="2"/>
              <a:buChar char="n"/>
              <a:defRPr kumimoji="0" lang="zh-CN" altLang="en-US" sz="2600" b="0" i="0" u="none" baseline="0">
                <a:solidFill>
                  <a:schemeClr val="tx1"/>
                </a:solidFill>
                <a:latin typeface="+mn-lt"/>
                <a:ea typeface="+mn-ea"/>
              </a:defRPr>
            </a:lvl2pPr>
            <a:lvl3pPr marL="1304925" indent="-395288" algn="l" defTabSz="914400" rtl="0" eaLnBrk="0" fontAlgn="base" hangingPunct="0">
              <a:lnSpc>
                <a:spcPct val="100000"/>
              </a:lnSpc>
              <a:spcBef>
                <a:spcPct val="20000"/>
              </a:spcBef>
              <a:spcAft>
                <a:spcPct val="0"/>
              </a:spcAft>
              <a:buClr>
                <a:schemeClr val="accent2"/>
              </a:buClr>
              <a:buSzTx/>
              <a:buFont typeface="Wingdings" pitchFamily="2" charset="2"/>
              <a:buChar char="o"/>
              <a:defRPr kumimoji="0" lang="zh-CN" altLang="en-US" sz="2300" b="0" i="0" u="none" baseline="0">
                <a:solidFill>
                  <a:schemeClr val="tx1"/>
                </a:solidFill>
                <a:latin typeface="+mn-lt"/>
                <a:ea typeface="+mn-ea"/>
              </a:defRPr>
            </a:lvl3pPr>
            <a:lvl4pPr marL="1693863" indent="-387350" algn="l" defTabSz="914400" rtl="0" eaLnBrk="0" fontAlgn="base" hangingPunct="0">
              <a:lnSpc>
                <a:spcPct val="100000"/>
              </a:lnSpc>
              <a:spcBef>
                <a:spcPct val="20000"/>
              </a:spcBef>
              <a:spcAft>
                <a:spcPct val="0"/>
              </a:spcAft>
              <a:buClr>
                <a:schemeClr val="accent2"/>
              </a:buClr>
              <a:buSzTx/>
              <a:buFont typeface="Wingdings" pitchFamily="2" charset="2"/>
              <a:buChar char="n"/>
              <a:defRPr kumimoji="0" lang="zh-CN" altLang="en-US" sz="2000" b="0" i="0" u="none" baseline="0">
                <a:solidFill>
                  <a:schemeClr val="tx1"/>
                </a:solidFill>
                <a:latin typeface="+mn-lt"/>
                <a:ea typeface="+mn-ea"/>
              </a:defRPr>
            </a:lvl4pPr>
            <a:lvl5pPr marL="2093913" indent="-398463" algn="l" defTabSz="914400" rtl="0" eaLnBrk="0" fontAlgn="base" hangingPunct="0">
              <a:lnSpc>
                <a:spcPct val="100000"/>
              </a:lnSpc>
              <a:spcBef>
                <a:spcPct val="25000"/>
              </a:spcBef>
              <a:spcAft>
                <a:spcPct val="0"/>
              </a:spcAft>
              <a:buClr>
                <a:schemeClr val="accent2"/>
              </a:buClr>
              <a:buSzTx/>
              <a:buFont typeface="Wingdings" pitchFamily="2" charset="2"/>
              <a:buChar char="§"/>
              <a:defRPr kumimoji="0" lang="zh-CN" altLang="en-US" sz="2000" b="0" i="0" u="none" baseline="0">
                <a:solidFill>
                  <a:schemeClr val="tx1"/>
                </a:solidFill>
                <a:latin typeface="+mn-lt"/>
                <a:ea typeface="+mn-ea"/>
              </a:defRPr>
            </a:lvl5pPr>
            <a:lvl6pPr marL="2551113" indent="-398463" algn="l" rtl="0" fontAlgn="base">
              <a:spcBef>
                <a:spcPct val="25000"/>
              </a:spcBef>
              <a:spcAft>
                <a:spcPct val="0"/>
              </a:spcAft>
              <a:buClr>
                <a:schemeClr val="accent2"/>
              </a:buClr>
              <a:buFont typeface="Wingdings" pitchFamily="2" charset="2"/>
              <a:buChar char="§"/>
              <a:defRPr lang="zh-CN" altLang="en-US" sz="2000">
                <a:solidFill>
                  <a:schemeClr val="tx1"/>
                </a:solidFill>
                <a:latin typeface="+mn-lt"/>
                <a:ea typeface="+mn-ea"/>
              </a:defRPr>
            </a:lvl6pPr>
            <a:lvl7pPr marL="3008313" indent="-398463" algn="l" rtl="0" fontAlgn="base">
              <a:spcBef>
                <a:spcPct val="25000"/>
              </a:spcBef>
              <a:spcAft>
                <a:spcPct val="0"/>
              </a:spcAft>
              <a:buClr>
                <a:schemeClr val="accent2"/>
              </a:buClr>
              <a:buFont typeface="Wingdings" pitchFamily="2" charset="2"/>
              <a:buChar char="§"/>
              <a:defRPr lang="zh-CN" altLang="en-US" sz="2000">
                <a:solidFill>
                  <a:schemeClr val="tx1"/>
                </a:solidFill>
                <a:latin typeface="+mn-lt"/>
                <a:ea typeface="+mn-ea"/>
              </a:defRPr>
            </a:lvl7pPr>
            <a:lvl8pPr marL="3465513" indent="-398463" algn="l" rtl="0" fontAlgn="base">
              <a:spcBef>
                <a:spcPct val="25000"/>
              </a:spcBef>
              <a:spcAft>
                <a:spcPct val="0"/>
              </a:spcAft>
              <a:buClr>
                <a:schemeClr val="accent2"/>
              </a:buClr>
              <a:buFont typeface="Wingdings" pitchFamily="2" charset="2"/>
              <a:buChar char="§"/>
              <a:defRPr lang="zh-CN" altLang="en-US" sz="2000">
                <a:solidFill>
                  <a:schemeClr val="tx1"/>
                </a:solidFill>
                <a:latin typeface="+mn-lt"/>
                <a:ea typeface="+mn-ea"/>
              </a:defRPr>
            </a:lvl8pPr>
            <a:lvl9pPr marL="3922713" indent="-398463" algn="l" rtl="0" fontAlgn="base">
              <a:spcBef>
                <a:spcPct val="25000"/>
              </a:spcBef>
              <a:spcAft>
                <a:spcPct val="0"/>
              </a:spcAft>
              <a:buClr>
                <a:schemeClr val="accent2"/>
              </a:buClr>
              <a:buFont typeface="Wingdings" pitchFamily="2" charset="2"/>
              <a:buChar char="§"/>
              <a:defRPr lang="zh-CN" altLang="en-US" sz="2000">
                <a:solidFill>
                  <a:schemeClr val="tx1"/>
                </a:solidFill>
                <a:latin typeface="+mn-lt"/>
                <a:ea typeface="+mn-ea"/>
              </a:defRPr>
            </a:lvl9pPr>
          </a:lstStyle>
          <a:p>
            <a:pPr lvl="0" algn="just"/>
            <a:r>
              <a:rPr lang="zh-CN" altLang="en-US">
                <a:latin typeface="宋体" pitchFamily="2" charset="-122"/>
              </a:rPr>
              <a:t>合同利率——远期利率协议中规定的固定利率</a:t>
            </a:r>
            <a:endParaRPr lang="zh-CN" altLang="en-US">
              <a:latin typeface="Times New Roman" pitchFamily="18" charset="0"/>
              <a:ea typeface="Times New Roman" pitchFamily="18" charset="0"/>
            </a:endParaRPr>
          </a:p>
          <a:p>
            <a:pPr lvl="0" algn="just"/>
            <a:r>
              <a:rPr lang="zh-CN" altLang="en-US">
                <a:latin typeface="宋体" pitchFamily="2" charset="-122"/>
              </a:rPr>
              <a:t>参照利率——市场决定的利率，用在固定日以计算交割额</a:t>
            </a:r>
            <a:endParaRPr lang="zh-CN" altLang="en-US">
              <a:latin typeface="Times New Roman" pitchFamily="18" charset="0"/>
              <a:ea typeface="Times New Roman" pitchFamily="18" charset="0"/>
            </a:endParaRPr>
          </a:p>
          <a:p>
            <a:pPr lvl="0" algn="just"/>
            <a:r>
              <a:rPr lang="zh-CN" altLang="en-US">
                <a:latin typeface="宋体" pitchFamily="2" charset="-122"/>
              </a:rPr>
              <a:t>结算金——在结算日，协议一方交给另一方的金额，根据合同利率与参照利率之差计算得出。</a:t>
            </a:r>
            <a:endParaRPr lang="zh-CN" altLang="en-US">
              <a:latin typeface="宋体" pitchFamily="2" charset="-122"/>
            </a:endParaRPr>
          </a:p>
        </p:txBody>
      </p:sp>
      <p:sp>
        <p:nvSpPr>
          <p:cNvPr id="296964" name="Rectangle 8"/>
          <p:cNvSpPr>
            <a:spLocks noGrp="1"/>
          </p:cNvSpPr>
          <p:nvPr>
            <p:ph type="sldNum" sz="quarter" idx="11"/>
          </p:nvPr>
        </p:nvSpPr>
        <p:spPr/>
        <p:txBody>
          <a:bodyPr numCol="1"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a:fld id="{82239DCC-11E0-4C8B-8884-0ACEB8ECE249}" type="slidenum">
              <a:rPr lang="en-US" altLang="zh-CN" sz="1200" b="1"/>
              <a:t>7</a:t>
            </a:fld>
          </a:p>
        </p:txBody>
      </p:sp>
      <p:sp>
        <p:nvSpPr>
          <p:cNvPr id="296965" name="TextBox 296964"/>
          <p:cNvSpPr txBox="1"/>
          <p:nvPr/>
        </p:nvSpPr>
        <p:spPr>
          <a:xfrm flipH="1">
            <a:off x="0" y="0"/>
            <a:ext cx="0" cy="0"/>
          </a:xfrm>
          <a:prstGeom prst="rect">
            <a:avLst/>
          </a:prstGeom>
          <a:noFill/>
        </p:spPr>
        <p:txBody>
          <a:bodyPr wrap="none">
            <a:spAutoFit/>
          </a:bodyPr>
          <a:lstStyle>
            <a:defPPr algn="l" rtl="0" eaLnBrk="1" hangingPunct="1">
              <a:defRPr kumimoji="0" lang="zh-CN">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Verdana"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Verdana"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Verdana"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Verdana"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Verdana" pitchFamily="34" charset="0"/>
                <a:ea typeface="宋体" pitchFamily="2" charset="-122"/>
              </a:defRPr>
            </a:lvl5pPr>
          </a:lstStyle>
          <a:p/>
          <a:p>
            <a:pPr>
              <a:defRPr sz="100">
                <a:solidFill>
                  <a:srgbClr val="FFFFFF"/>
                </a:solidFill>
              </a:defRPr>
            </a:pPr>
            <a:r>
              <a:t>衍生金融工具概论(2)共26页，您现在浏览的是第7页!</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99010" name=""/>
          <p:cNvSpPr/>
          <p:nvPr>
            <p:ph type="title"/>
          </p:nvPr>
        </p:nvSpPr>
        <p:spPr>
          <a:xfrm>
            <a:off x="574675" y="304800"/>
            <a:ext cx="8001000" cy="1216025"/>
          </a:xfrm>
          <a:prstGeom prst="rect">
            <a:avLst/>
          </a:prstGeom>
          <a:noFill/>
          <a:ln>
            <a:miter lim="800000"/>
          </a:ln>
        </p:spPr>
        <p:txBody>
          <a:bodyPr anchor="b" anchorCtr="0"/>
          <a:lstStyle>
            <a:lvl1pPr marL="0" indent="0" algn="l" defTabSz="914400" rtl="0" eaLnBrk="0" fontAlgn="base" hangingPunct="0">
              <a:lnSpc>
                <a:spcPct val="100000"/>
              </a:lnSpc>
              <a:spcBef>
                <a:spcPct val="0"/>
              </a:spcBef>
              <a:spcAft>
                <a:spcPct val="0"/>
              </a:spcAft>
              <a:buClrTx/>
              <a:buSzTx/>
              <a:buFontTx/>
              <a:buNone/>
              <a:defRPr kumimoji="0" lang="zh-CN" altLang="en-US" sz="4000" b="1" i="0" u="none" baseline="0">
                <a:solidFill>
                  <a:schemeClr val="tx2"/>
                </a:solidFill>
                <a:latin typeface="+mj-lt"/>
                <a:ea typeface="+mj-ea"/>
                <a:cs typeface="+mj-cs"/>
              </a:defRPr>
            </a:lvl1pPr>
            <a:lvl2pPr algn="l" rtl="0" eaLnBrk="0" fontAlgn="base" hangingPunct="0">
              <a:spcBef>
                <a:spcPct val="0"/>
              </a:spcBef>
              <a:spcAft>
                <a:spcPct val="0"/>
              </a:spcAft>
              <a:defRPr lang="zh-CN" altLang="en-US" sz="4000" b="1">
                <a:solidFill>
                  <a:schemeClr val="tx2"/>
                </a:solidFill>
                <a:latin typeface="Verdana" pitchFamily="34" charset="0"/>
                <a:ea typeface="宋体" pitchFamily="2" charset="-122"/>
              </a:defRPr>
            </a:lvl2pPr>
            <a:lvl3pPr algn="l" rtl="0" eaLnBrk="0" fontAlgn="base" hangingPunct="0">
              <a:spcBef>
                <a:spcPct val="0"/>
              </a:spcBef>
              <a:spcAft>
                <a:spcPct val="0"/>
              </a:spcAft>
              <a:defRPr lang="zh-CN" altLang="en-US" sz="4000" b="1">
                <a:solidFill>
                  <a:schemeClr val="tx2"/>
                </a:solidFill>
                <a:latin typeface="Verdana" pitchFamily="34" charset="0"/>
                <a:ea typeface="宋体" pitchFamily="2" charset="-122"/>
              </a:defRPr>
            </a:lvl3pPr>
            <a:lvl4pPr algn="l" rtl="0" eaLnBrk="0" fontAlgn="base" hangingPunct="0">
              <a:spcBef>
                <a:spcPct val="0"/>
              </a:spcBef>
              <a:spcAft>
                <a:spcPct val="0"/>
              </a:spcAft>
              <a:defRPr lang="zh-CN" altLang="en-US" sz="4000" b="1">
                <a:solidFill>
                  <a:schemeClr val="tx2"/>
                </a:solidFill>
                <a:latin typeface="Verdana" pitchFamily="34" charset="0"/>
                <a:ea typeface="宋体" pitchFamily="2" charset="-122"/>
              </a:defRPr>
            </a:lvl4pPr>
            <a:lvl5pPr algn="l" rtl="0" eaLnBrk="0" fontAlgn="base" hangingPunct="0">
              <a:spcBef>
                <a:spcPct val="0"/>
              </a:spcBef>
              <a:spcAft>
                <a:spcPct val="0"/>
              </a:spcAft>
              <a:defRPr lang="zh-CN" altLang="en-US" sz="4000" b="1">
                <a:solidFill>
                  <a:schemeClr val="tx2"/>
                </a:solidFill>
                <a:latin typeface="Verdana" pitchFamily="34" charset="0"/>
                <a:ea typeface="宋体" pitchFamily="2" charset="-122"/>
              </a:defRPr>
            </a:lvl5pPr>
            <a:lvl6pPr marL="457200" algn="l" rtl="0" fontAlgn="base">
              <a:spcBef>
                <a:spcPct val="0"/>
              </a:spcBef>
              <a:spcAft>
                <a:spcPct val="0"/>
              </a:spcAft>
              <a:defRPr lang="zh-CN" altLang="en-US" sz="4000" b="1">
                <a:solidFill>
                  <a:schemeClr val="tx2"/>
                </a:solidFill>
                <a:latin typeface="Verdana" pitchFamily="34" charset="0"/>
                <a:ea typeface="宋体" pitchFamily="2" charset="-122"/>
              </a:defRPr>
            </a:lvl6pPr>
            <a:lvl7pPr marL="914400" algn="l" rtl="0" fontAlgn="base">
              <a:spcBef>
                <a:spcPct val="0"/>
              </a:spcBef>
              <a:spcAft>
                <a:spcPct val="0"/>
              </a:spcAft>
              <a:defRPr lang="zh-CN" altLang="en-US" sz="4000" b="1">
                <a:solidFill>
                  <a:schemeClr val="tx2"/>
                </a:solidFill>
                <a:latin typeface="Verdana" pitchFamily="34" charset="0"/>
                <a:ea typeface="宋体" pitchFamily="2" charset="-122"/>
              </a:defRPr>
            </a:lvl7pPr>
            <a:lvl8pPr marL="1371600" algn="l" rtl="0" fontAlgn="base">
              <a:spcBef>
                <a:spcPct val="0"/>
              </a:spcBef>
              <a:spcAft>
                <a:spcPct val="0"/>
              </a:spcAft>
              <a:defRPr lang="zh-CN" altLang="en-US" sz="4000" b="1">
                <a:solidFill>
                  <a:schemeClr val="tx2"/>
                </a:solidFill>
                <a:latin typeface="Verdana" pitchFamily="34" charset="0"/>
                <a:ea typeface="宋体" pitchFamily="2" charset="-122"/>
              </a:defRPr>
            </a:lvl8pPr>
            <a:lvl9pPr marL="1828800" algn="l" rtl="0" fontAlgn="base">
              <a:spcBef>
                <a:spcPct val="0"/>
              </a:spcBef>
              <a:spcAft>
                <a:spcPct val="0"/>
              </a:spcAft>
              <a:defRPr lang="zh-CN" altLang="en-US" sz="4000" b="1">
                <a:solidFill>
                  <a:schemeClr val="tx2"/>
                </a:solidFill>
                <a:latin typeface="Verdana" pitchFamily="34" charset="0"/>
                <a:ea typeface="宋体" pitchFamily="2" charset="-122"/>
              </a:defRPr>
            </a:lvl9pPr>
          </a:lstStyle>
          <a:p>
            <a:pPr lvl="0"/>
            <a:r>
              <a:t>远期利率协议（FRA）</a:t>
            </a:r>
          </a:p>
        </p:txBody>
      </p:sp>
      <p:sp>
        <p:nvSpPr>
          <p:cNvPr id="299011" name=""/>
          <p:cNvSpPr/>
          <p:nvPr>
            <p:ph type="body" idx="4294967295"/>
          </p:nvPr>
        </p:nvSpPr>
        <p:spPr>
          <a:xfrm>
            <a:off x="566738" y="1752600"/>
            <a:ext cx="8001000" cy="4267200"/>
          </a:xfrm>
          <a:prstGeom prst="rect">
            <a:avLst/>
          </a:prstGeom>
          <a:noFill/>
          <a:ln>
            <a:miter lim="800000"/>
          </a:ln>
        </p:spPr>
        <p:txBody>
          <a:bodyPr/>
          <a:lstStyle>
            <a:lvl1pPr marL="469900" indent="-469900" algn="l" defTabSz="914400" rtl="0" eaLnBrk="0" fontAlgn="base" hangingPunct="0">
              <a:lnSpc>
                <a:spcPct val="100000"/>
              </a:lnSpc>
              <a:spcBef>
                <a:spcPct val="20000"/>
              </a:spcBef>
              <a:spcAft>
                <a:spcPct val="0"/>
              </a:spcAft>
              <a:buClr>
                <a:schemeClr val="accent2"/>
              </a:buClr>
              <a:buSzTx/>
              <a:buFont typeface="Wingdings" pitchFamily="2" charset="2"/>
              <a:buChar char="o"/>
              <a:defRPr kumimoji="0" lang="zh-CN" altLang="en-US" sz="3200" b="1" i="0" u="none" baseline="0">
                <a:solidFill>
                  <a:schemeClr val="tx1"/>
                </a:solidFill>
                <a:latin typeface="+mn-lt"/>
                <a:ea typeface="+mn-ea"/>
                <a:cs typeface="+mn-cs"/>
              </a:defRPr>
            </a:lvl1pPr>
            <a:lvl2pPr marL="908050" indent="-436563" algn="l" defTabSz="914400" rtl="0" eaLnBrk="0" fontAlgn="base" hangingPunct="0">
              <a:lnSpc>
                <a:spcPct val="100000"/>
              </a:lnSpc>
              <a:spcBef>
                <a:spcPct val="20000"/>
              </a:spcBef>
              <a:spcAft>
                <a:spcPct val="0"/>
              </a:spcAft>
              <a:buClr>
                <a:schemeClr val="accent2"/>
              </a:buClr>
              <a:buSzTx/>
              <a:buFont typeface="Wingdings" pitchFamily="2" charset="2"/>
              <a:buChar char="n"/>
              <a:defRPr kumimoji="0" lang="zh-CN" altLang="en-US" sz="2600" b="0" i="0" u="none" baseline="0">
                <a:solidFill>
                  <a:schemeClr val="tx1"/>
                </a:solidFill>
                <a:latin typeface="+mn-lt"/>
                <a:ea typeface="+mn-ea"/>
              </a:defRPr>
            </a:lvl2pPr>
            <a:lvl3pPr marL="1304925" indent="-395288" algn="l" defTabSz="914400" rtl="0" eaLnBrk="0" fontAlgn="base" hangingPunct="0">
              <a:lnSpc>
                <a:spcPct val="100000"/>
              </a:lnSpc>
              <a:spcBef>
                <a:spcPct val="20000"/>
              </a:spcBef>
              <a:spcAft>
                <a:spcPct val="0"/>
              </a:spcAft>
              <a:buClr>
                <a:schemeClr val="accent2"/>
              </a:buClr>
              <a:buSzTx/>
              <a:buFont typeface="Wingdings" pitchFamily="2" charset="2"/>
              <a:buChar char="o"/>
              <a:defRPr kumimoji="0" lang="zh-CN" altLang="en-US" sz="2300" b="0" i="0" u="none" baseline="0">
                <a:solidFill>
                  <a:schemeClr val="tx1"/>
                </a:solidFill>
                <a:latin typeface="+mn-lt"/>
                <a:ea typeface="+mn-ea"/>
              </a:defRPr>
            </a:lvl3pPr>
            <a:lvl4pPr marL="1693863" indent="-387350" algn="l" defTabSz="914400" rtl="0" eaLnBrk="0" fontAlgn="base" hangingPunct="0">
              <a:lnSpc>
                <a:spcPct val="100000"/>
              </a:lnSpc>
              <a:spcBef>
                <a:spcPct val="20000"/>
              </a:spcBef>
              <a:spcAft>
                <a:spcPct val="0"/>
              </a:spcAft>
              <a:buClr>
                <a:schemeClr val="accent2"/>
              </a:buClr>
              <a:buSzTx/>
              <a:buFont typeface="Wingdings" pitchFamily="2" charset="2"/>
              <a:buChar char="n"/>
              <a:defRPr kumimoji="0" lang="zh-CN" altLang="en-US" sz="2000" b="0" i="0" u="none" baseline="0">
                <a:solidFill>
                  <a:schemeClr val="tx1"/>
                </a:solidFill>
                <a:latin typeface="+mn-lt"/>
                <a:ea typeface="+mn-ea"/>
              </a:defRPr>
            </a:lvl4pPr>
            <a:lvl5pPr marL="2093913" indent="-398463" algn="l" defTabSz="914400" rtl="0" eaLnBrk="0" fontAlgn="base" hangingPunct="0">
              <a:lnSpc>
                <a:spcPct val="100000"/>
              </a:lnSpc>
              <a:spcBef>
                <a:spcPct val="25000"/>
              </a:spcBef>
              <a:spcAft>
                <a:spcPct val="0"/>
              </a:spcAft>
              <a:buClr>
                <a:schemeClr val="accent2"/>
              </a:buClr>
              <a:buSzTx/>
              <a:buFont typeface="Wingdings" pitchFamily="2" charset="2"/>
              <a:buChar char="§"/>
              <a:defRPr kumimoji="0" lang="zh-CN" altLang="en-US" sz="2000" b="0" i="0" u="none" baseline="0">
                <a:solidFill>
                  <a:schemeClr val="tx1"/>
                </a:solidFill>
                <a:latin typeface="+mn-lt"/>
                <a:ea typeface="+mn-ea"/>
              </a:defRPr>
            </a:lvl5pPr>
            <a:lvl6pPr marL="2551113" indent="-398463" algn="l" rtl="0" fontAlgn="base">
              <a:spcBef>
                <a:spcPct val="25000"/>
              </a:spcBef>
              <a:spcAft>
                <a:spcPct val="0"/>
              </a:spcAft>
              <a:buClr>
                <a:schemeClr val="accent2"/>
              </a:buClr>
              <a:buFont typeface="Wingdings" pitchFamily="2" charset="2"/>
              <a:buChar char="§"/>
              <a:defRPr lang="zh-CN" altLang="en-US" sz="2000">
                <a:solidFill>
                  <a:schemeClr val="tx1"/>
                </a:solidFill>
                <a:latin typeface="+mn-lt"/>
                <a:ea typeface="+mn-ea"/>
              </a:defRPr>
            </a:lvl6pPr>
            <a:lvl7pPr marL="3008313" indent="-398463" algn="l" rtl="0" fontAlgn="base">
              <a:spcBef>
                <a:spcPct val="25000"/>
              </a:spcBef>
              <a:spcAft>
                <a:spcPct val="0"/>
              </a:spcAft>
              <a:buClr>
                <a:schemeClr val="accent2"/>
              </a:buClr>
              <a:buFont typeface="Wingdings" pitchFamily="2" charset="2"/>
              <a:buChar char="§"/>
              <a:defRPr lang="zh-CN" altLang="en-US" sz="2000">
                <a:solidFill>
                  <a:schemeClr val="tx1"/>
                </a:solidFill>
                <a:latin typeface="+mn-lt"/>
                <a:ea typeface="+mn-ea"/>
              </a:defRPr>
            </a:lvl7pPr>
            <a:lvl8pPr marL="3465513" indent="-398463" algn="l" rtl="0" fontAlgn="base">
              <a:spcBef>
                <a:spcPct val="25000"/>
              </a:spcBef>
              <a:spcAft>
                <a:spcPct val="0"/>
              </a:spcAft>
              <a:buClr>
                <a:schemeClr val="accent2"/>
              </a:buClr>
              <a:buFont typeface="Wingdings" pitchFamily="2" charset="2"/>
              <a:buChar char="§"/>
              <a:defRPr lang="zh-CN" altLang="en-US" sz="2000">
                <a:solidFill>
                  <a:schemeClr val="tx1"/>
                </a:solidFill>
                <a:latin typeface="+mn-lt"/>
                <a:ea typeface="+mn-ea"/>
              </a:defRPr>
            </a:lvl8pPr>
            <a:lvl9pPr marL="3922713" indent="-398463" algn="l" rtl="0" fontAlgn="base">
              <a:spcBef>
                <a:spcPct val="25000"/>
              </a:spcBef>
              <a:spcAft>
                <a:spcPct val="0"/>
              </a:spcAft>
              <a:buClr>
                <a:schemeClr val="accent2"/>
              </a:buClr>
              <a:buFont typeface="Wingdings" pitchFamily="2" charset="2"/>
              <a:buChar char="§"/>
              <a:defRPr lang="zh-CN" altLang="en-US" sz="2000">
                <a:solidFill>
                  <a:schemeClr val="tx1"/>
                </a:solidFill>
                <a:latin typeface="+mn-lt"/>
                <a:ea typeface="+mn-ea"/>
              </a:defRPr>
            </a:lvl9pPr>
          </a:lstStyle>
          <a:p>
            <a:pPr lvl="0"/>
            <a:r>
              <a:rPr lang="zh-CN" altLang="en-US" sz="2800"/>
              <a:t>名义贷款人并不向名义借款人实际转移借贷资金，双方只是在交割日根据协议利率和参照利率之间的差额以及名义本金额，由交易的一方向另一方支付结算金。</a:t>
            </a:r>
            <a:endParaRPr lang="zh-CN" altLang="en-US" sz="2800"/>
          </a:p>
          <a:p>
            <a:pPr lvl="0"/>
            <a:r>
              <a:rPr lang="zh-CN" altLang="en-US" sz="2800"/>
              <a:t>如果参照利率高于协议利率，协议的卖方向买方提供补偿；如果参与利率低于协议利率，协议的买方向卖方提供补偿</a:t>
            </a:r>
            <a:r>
              <a:rPr lang="zh-CN" altLang="en-US"/>
              <a:t>。</a:t>
            </a:r>
            <a:endParaRPr lang="zh-CN" altLang="en-US"/>
          </a:p>
        </p:txBody>
      </p:sp>
      <p:sp>
        <p:nvSpPr>
          <p:cNvPr id="299012" name="Rectangle 8"/>
          <p:cNvSpPr>
            <a:spLocks noGrp="1"/>
          </p:cNvSpPr>
          <p:nvPr>
            <p:ph type="sldNum" sz="quarter" idx="11"/>
          </p:nvPr>
        </p:nvSpPr>
        <p:spPr/>
        <p:txBody>
          <a:bodyPr numCol="1"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a:fld id="{FC3BA6B1-B8C9-4F47-B8B2-455818A82F78}" type="slidenum">
              <a:rPr lang="en-US" altLang="zh-CN" sz="1200" b="1"/>
              <a:t>8</a:t>
            </a:fld>
          </a:p>
        </p:txBody>
      </p:sp>
      <p:sp>
        <p:nvSpPr>
          <p:cNvPr id="299013" name="TextBox 299012"/>
          <p:cNvSpPr txBox="1"/>
          <p:nvPr/>
        </p:nvSpPr>
        <p:spPr>
          <a:xfrm flipH="1">
            <a:off x="0" y="0"/>
            <a:ext cx="0" cy="0"/>
          </a:xfrm>
          <a:prstGeom prst="rect">
            <a:avLst/>
          </a:prstGeom>
          <a:noFill/>
        </p:spPr>
        <p:txBody>
          <a:bodyPr wrap="none">
            <a:spAutoFit/>
          </a:bodyPr>
          <a:lstStyle>
            <a:defPPr algn="l" rtl="0" eaLnBrk="1" hangingPunct="1">
              <a:defRPr kumimoji="0" lang="zh-CN">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Verdana"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Verdana"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Verdana"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Verdana"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Verdana" pitchFamily="34" charset="0"/>
                <a:ea typeface="宋体" pitchFamily="2" charset="-122"/>
              </a:defRPr>
            </a:lvl5pPr>
          </a:lstStyle>
          <a:p/>
          <a:p>
            <a:pPr>
              <a:defRPr sz="100">
                <a:solidFill>
                  <a:srgbClr val="FFFFFF"/>
                </a:solidFill>
              </a:defRPr>
            </a:pPr>
            <a:r>
              <a:t>衍生金融工具概论(2)共26页，您现在浏览的是第8页!</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1058" name=""/>
          <p:cNvSpPr/>
          <p:nvPr>
            <p:ph type="title"/>
          </p:nvPr>
        </p:nvSpPr>
        <p:spPr>
          <a:xfrm>
            <a:off x="574675" y="304800"/>
            <a:ext cx="8001000" cy="1216025"/>
          </a:xfrm>
          <a:prstGeom prst="rect">
            <a:avLst/>
          </a:prstGeom>
          <a:noFill/>
          <a:ln>
            <a:miter lim="800000"/>
          </a:ln>
        </p:spPr>
        <p:txBody>
          <a:bodyPr anchor="b" anchorCtr="0"/>
          <a:lstStyle>
            <a:lvl1pPr marL="0" indent="0" algn="l" defTabSz="914400" rtl="0" eaLnBrk="0" fontAlgn="base" hangingPunct="0">
              <a:lnSpc>
                <a:spcPct val="100000"/>
              </a:lnSpc>
              <a:spcBef>
                <a:spcPct val="0"/>
              </a:spcBef>
              <a:spcAft>
                <a:spcPct val="0"/>
              </a:spcAft>
              <a:buClrTx/>
              <a:buSzTx/>
              <a:buFontTx/>
              <a:buNone/>
              <a:defRPr kumimoji="0" lang="zh-CN" altLang="en-US" sz="4000" b="1" i="0" u="none" baseline="0">
                <a:solidFill>
                  <a:schemeClr val="tx2"/>
                </a:solidFill>
                <a:latin typeface="+mj-lt"/>
                <a:ea typeface="+mj-ea"/>
                <a:cs typeface="+mj-cs"/>
              </a:defRPr>
            </a:lvl1pPr>
            <a:lvl2pPr algn="l" rtl="0" eaLnBrk="0" fontAlgn="base" hangingPunct="0">
              <a:spcBef>
                <a:spcPct val="0"/>
              </a:spcBef>
              <a:spcAft>
                <a:spcPct val="0"/>
              </a:spcAft>
              <a:defRPr lang="zh-CN" altLang="en-US" sz="4000" b="1">
                <a:solidFill>
                  <a:schemeClr val="tx2"/>
                </a:solidFill>
                <a:latin typeface="Verdana" pitchFamily="34" charset="0"/>
                <a:ea typeface="宋体" pitchFamily="2" charset="-122"/>
              </a:defRPr>
            </a:lvl2pPr>
            <a:lvl3pPr algn="l" rtl="0" eaLnBrk="0" fontAlgn="base" hangingPunct="0">
              <a:spcBef>
                <a:spcPct val="0"/>
              </a:spcBef>
              <a:spcAft>
                <a:spcPct val="0"/>
              </a:spcAft>
              <a:defRPr lang="zh-CN" altLang="en-US" sz="4000" b="1">
                <a:solidFill>
                  <a:schemeClr val="tx2"/>
                </a:solidFill>
                <a:latin typeface="Verdana" pitchFamily="34" charset="0"/>
                <a:ea typeface="宋体" pitchFamily="2" charset="-122"/>
              </a:defRPr>
            </a:lvl3pPr>
            <a:lvl4pPr algn="l" rtl="0" eaLnBrk="0" fontAlgn="base" hangingPunct="0">
              <a:spcBef>
                <a:spcPct val="0"/>
              </a:spcBef>
              <a:spcAft>
                <a:spcPct val="0"/>
              </a:spcAft>
              <a:defRPr lang="zh-CN" altLang="en-US" sz="4000" b="1">
                <a:solidFill>
                  <a:schemeClr val="tx2"/>
                </a:solidFill>
                <a:latin typeface="Verdana" pitchFamily="34" charset="0"/>
                <a:ea typeface="宋体" pitchFamily="2" charset="-122"/>
              </a:defRPr>
            </a:lvl4pPr>
            <a:lvl5pPr algn="l" rtl="0" eaLnBrk="0" fontAlgn="base" hangingPunct="0">
              <a:spcBef>
                <a:spcPct val="0"/>
              </a:spcBef>
              <a:spcAft>
                <a:spcPct val="0"/>
              </a:spcAft>
              <a:defRPr lang="zh-CN" altLang="en-US" sz="4000" b="1">
                <a:solidFill>
                  <a:schemeClr val="tx2"/>
                </a:solidFill>
                <a:latin typeface="Verdana" pitchFamily="34" charset="0"/>
                <a:ea typeface="宋体" pitchFamily="2" charset="-122"/>
              </a:defRPr>
            </a:lvl5pPr>
            <a:lvl6pPr marL="457200" algn="l" rtl="0" fontAlgn="base">
              <a:spcBef>
                <a:spcPct val="0"/>
              </a:spcBef>
              <a:spcAft>
                <a:spcPct val="0"/>
              </a:spcAft>
              <a:defRPr lang="zh-CN" altLang="en-US" sz="4000" b="1">
                <a:solidFill>
                  <a:schemeClr val="tx2"/>
                </a:solidFill>
                <a:latin typeface="Verdana" pitchFamily="34" charset="0"/>
                <a:ea typeface="宋体" pitchFamily="2" charset="-122"/>
              </a:defRPr>
            </a:lvl6pPr>
            <a:lvl7pPr marL="914400" algn="l" rtl="0" fontAlgn="base">
              <a:spcBef>
                <a:spcPct val="0"/>
              </a:spcBef>
              <a:spcAft>
                <a:spcPct val="0"/>
              </a:spcAft>
              <a:defRPr lang="zh-CN" altLang="en-US" sz="4000" b="1">
                <a:solidFill>
                  <a:schemeClr val="tx2"/>
                </a:solidFill>
                <a:latin typeface="Verdana" pitchFamily="34" charset="0"/>
                <a:ea typeface="宋体" pitchFamily="2" charset="-122"/>
              </a:defRPr>
            </a:lvl7pPr>
            <a:lvl8pPr marL="1371600" algn="l" rtl="0" fontAlgn="base">
              <a:spcBef>
                <a:spcPct val="0"/>
              </a:spcBef>
              <a:spcAft>
                <a:spcPct val="0"/>
              </a:spcAft>
              <a:defRPr lang="zh-CN" altLang="en-US" sz="4000" b="1">
                <a:solidFill>
                  <a:schemeClr val="tx2"/>
                </a:solidFill>
                <a:latin typeface="Verdana" pitchFamily="34" charset="0"/>
                <a:ea typeface="宋体" pitchFamily="2" charset="-122"/>
              </a:defRPr>
            </a:lvl8pPr>
            <a:lvl9pPr marL="1828800" algn="l" rtl="0" fontAlgn="base">
              <a:spcBef>
                <a:spcPct val="0"/>
              </a:spcBef>
              <a:spcAft>
                <a:spcPct val="0"/>
              </a:spcAft>
              <a:defRPr lang="zh-CN" altLang="en-US" sz="4000" b="1">
                <a:solidFill>
                  <a:schemeClr val="tx2"/>
                </a:solidFill>
                <a:latin typeface="Verdana" pitchFamily="34" charset="0"/>
                <a:ea typeface="宋体" pitchFamily="2" charset="-122"/>
              </a:defRPr>
            </a:lvl9pPr>
          </a:lstStyle>
          <a:p>
            <a:pPr lvl="0"/>
            <a:r>
              <a:t>结算金的计算</a:t>
            </a:r>
          </a:p>
        </p:txBody>
      </p:sp>
      <p:sp>
        <p:nvSpPr>
          <p:cNvPr id="301059" name=""/>
          <p:cNvSpPr/>
          <p:nvPr>
            <p:ph type="body" idx="4294967295"/>
          </p:nvPr>
        </p:nvSpPr>
        <p:spPr>
          <a:xfrm>
            <a:off x="566738" y="1752600"/>
            <a:ext cx="8001000" cy="4267200"/>
          </a:xfrm>
          <a:prstGeom prst="rect">
            <a:avLst/>
          </a:prstGeom>
          <a:noFill/>
          <a:ln>
            <a:miter lim="800000"/>
          </a:ln>
        </p:spPr>
        <p:txBody>
          <a:bodyPr/>
          <a:lstStyle>
            <a:lvl1pPr marL="469900" indent="-469900" algn="l" defTabSz="914400" rtl="0" eaLnBrk="0" fontAlgn="base" hangingPunct="0">
              <a:lnSpc>
                <a:spcPct val="100000"/>
              </a:lnSpc>
              <a:spcBef>
                <a:spcPct val="20000"/>
              </a:spcBef>
              <a:spcAft>
                <a:spcPct val="0"/>
              </a:spcAft>
              <a:buClr>
                <a:schemeClr val="accent2"/>
              </a:buClr>
              <a:buSzTx/>
              <a:buFont typeface="Wingdings" pitchFamily="2" charset="2"/>
              <a:buChar char="o"/>
              <a:defRPr kumimoji="0" lang="zh-CN" altLang="en-US" sz="3200" b="1" i="0" u="none" baseline="0">
                <a:solidFill>
                  <a:schemeClr val="tx1"/>
                </a:solidFill>
                <a:latin typeface="+mn-lt"/>
                <a:ea typeface="+mn-ea"/>
                <a:cs typeface="+mn-cs"/>
              </a:defRPr>
            </a:lvl1pPr>
            <a:lvl2pPr marL="908050" indent="-436563" algn="l" defTabSz="914400" rtl="0" eaLnBrk="0" fontAlgn="base" hangingPunct="0">
              <a:lnSpc>
                <a:spcPct val="100000"/>
              </a:lnSpc>
              <a:spcBef>
                <a:spcPct val="20000"/>
              </a:spcBef>
              <a:spcAft>
                <a:spcPct val="0"/>
              </a:spcAft>
              <a:buClr>
                <a:schemeClr val="accent2"/>
              </a:buClr>
              <a:buSzTx/>
              <a:buFont typeface="Wingdings" pitchFamily="2" charset="2"/>
              <a:buChar char="n"/>
              <a:defRPr kumimoji="0" lang="zh-CN" altLang="en-US" sz="2600" b="0" i="0" u="none" baseline="0">
                <a:solidFill>
                  <a:schemeClr val="tx1"/>
                </a:solidFill>
                <a:latin typeface="+mn-lt"/>
                <a:ea typeface="+mn-ea"/>
              </a:defRPr>
            </a:lvl2pPr>
            <a:lvl3pPr marL="1304925" indent="-395288" algn="l" defTabSz="914400" rtl="0" eaLnBrk="0" fontAlgn="base" hangingPunct="0">
              <a:lnSpc>
                <a:spcPct val="100000"/>
              </a:lnSpc>
              <a:spcBef>
                <a:spcPct val="20000"/>
              </a:spcBef>
              <a:spcAft>
                <a:spcPct val="0"/>
              </a:spcAft>
              <a:buClr>
                <a:schemeClr val="accent2"/>
              </a:buClr>
              <a:buSzTx/>
              <a:buFont typeface="Wingdings" pitchFamily="2" charset="2"/>
              <a:buChar char="o"/>
              <a:defRPr kumimoji="0" lang="zh-CN" altLang="en-US" sz="2300" b="0" i="0" u="none" baseline="0">
                <a:solidFill>
                  <a:schemeClr val="tx1"/>
                </a:solidFill>
                <a:latin typeface="+mn-lt"/>
                <a:ea typeface="+mn-ea"/>
              </a:defRPr>
            </a:lvl3pPr>
            <a:lvl4pPr marL="1693863" indent="-387350" algn="l" defTabSz="914400" rtl="0" eaLnBrk="0" fontAlgn="base" hangingPunct="0">
              <a:lnSpc>
                <a:spcPct val="100000"/>
              </a:lnSpc>
              <a:spcBef>
                <a:spcPct val="20000"/>
              </a:spcBef>
              <a:spcAft>
                <a:spcPct val="0"/>
              </a:spcAft>
              <a:buClr>
                <a:schemeClr val="accent2"/>
              </a:buClr>
              <a:buSzTx/>
              <a:buFont typeface="Wingdings" pitchFamily="2" charset="2"/>
              <a:buChar char="n"/>
              <a:defRPr kumimoji="0" lang="zh-CN" altLang="en-US" sz="2000" b="0" i="0" u="none" baseline="0">
                <a:solidFill>
                  <a:schemeClr val="tx1"/>
                </a:solidFill>
                <a:latin typeface="+mn-lt"/>
                <a:ea typeface="+mn-ea"/>
              </a:defRPr>
            </a:lvl4pPr>
            <a:lvl5pPr marL="2093913" indent="-398463" algn="l" defTabSz="914400" rtl="0" eaLnBrk="0" fontAlgn="base" hangingPunct="0">
              <a:lnSpc>
                <a:spcPct val="100000"/>
              </a:lnSpc>
              <a:spcBef>
                <a:spcPct val="25000"/>
              </a:spcBef>
              <a:spcAft>
                <a:spcPct val="0"/>
              </a:spcAft>
              <a:buClr>
                <a:schemeClr val="accent2"/>
              </a:buClr>
              <a:buSzTx/>
              <a:buFont typeface="Wingdings" pitchFamily="2" charset="2"/>
              <a:buChar char="§"/>
              <a:defRPr kumimoji="0" lang="zh-CN" altLang="en-US" sz="2000" b="0" i="0" u="none" baseline="0">
                <a:solidFill>
                  <a:schemeClr val="tx1"/>
                </a:solidFill>
                <a:latin typeface="+mn-lt"/>
                <a:ea typeface="+mn-ea"/>
              </a:defRPr>
            </a:lvl5pPr>
            <a:lvl6pPr marL="2551113" indent="-398463" algn="l" rtl="0" fontAlgn="base">
              <a:spcBef>
                <a:spcPct val="25000"/>
              </a:spcBef>
              <a:spcAft>
                <a:spcPct val="0"/>
              </a:spcAft>
              <a:buClr>
                <a:schemeClr val="accent2"/>
              </a:buClr>
              <a:buFont typeface="Wingdings" pitchFamily="2" charset="2"/>
              <a:buChar char="§"/>
              <a:defRPr lang="zh-CN" altLang="en-US" sz="2000">
                <a:solidFill>
                  <a:schemeClr val="tx1"/>
                </a:solidFill>
                <a:latin typeface="+mn-lt"/>
                <a:ea typeface="+mn-ea"/>
              </a:defRPr>
            </a:lvl6pPr>
            <a:lvl7pPr marL="3008313" indent="-398463" algn="l" rtl="0" fontAlgn="base">
              <a:spcBef>
                <a:spcPct val="25000"/>
              </a:spcBef>
              <a:spcAft>
                <a:spcPct val="0"/>
              </a:spcAft>
              <a:buClr>
                <a:schemeClr val="accent2"/>
              </a:buClr>
              <a:buFont typeface="Wingdings" pitchFamily="2" charset="2"/>
              <a:buChar char="§"/>
              <a:defRPr lang="zh-CN" altLang="en-US" sz="2000">
                <a:solidFill>
                  <a:schemeClr val="tx1"/>
                </a:solidFill>
                <a:latin typeface="+mn-lt"/>
                <a:ea typeface="+mn-ea"/>
              </a:defRPr>
            </a:lvl7pPr>
            <a:lvl8pPr marL="3465513" indent="-398463" algn="l" rtl="0" fontAlgn="base">
              <a:spcBef>
                <a:spcPct val="25000"/>
              </a:spcBef>
              <a:spcAft>
                <a:spcPct val="0"/>
              </a:spcAft>
              <a:buClr>
                <a:schemeClr val="accent2"/>
              </a:buClr>
              <a:buFont typeface="Wingdings" pitchFamily="2" charset="2"/>
              <a:buChar char="§"/>
              <a:defRPr lang="zh-CN" altLang="en-US" sz="2000">
                <a:solidFill>
                  <a:schemeClr val="tx1"/>
                </a:solidFill>
                <a:latin typeface="+mn-lt"/>
                <a:ea typeface="+mn-ea"/>
              </a:defRPr>
            </a:lvl8pPr>
            <a:lvl9pPr marL="3922713" indent="-398463" algn="l" rtl="0" fontAlgn="base">
              <a:spcBef>
                <a:spcPct val="25000"/>
              </a:spcBef>
              <a:spcAft>
                <a:spcPct val="0"/>
              </a:spcAft>
              <a:buClr>
                <a:schemeClr val="accent2"/>
              </a:buClr>
              <a:buFont typeface="Wingdings" pitchFamily="2" charset="2"/>
              <a:buChar char="§"/>
              <a:defRPr lang="zh-CN" altLang="en-US" sz="2000">
                <a:solidFill>
                  <a:schemeClr val="tx1"/>
                </a:solidFill>
                <a:latin typeface="+mn-lt"/>
                <a:ea typeface="+mn-ea"/>
              </a:defRPr>
            </a:lvl9pPr>
          </a:lstStyle>
          <a:p>
            <a:pPr lvl="0" algn="just"/>
            <a:r>
              <a:rPr lang="zh-CN" altLang="en-US">
                <a:latin typeface="宋体" pitchFamily="2" charset="-122"/>
              </a:rPr>
              <a:t>在上述的例子中，远期利率协议的买方在理论上将借款利率锁定在</a:t>
            </a:r>
            <a:r>
              <a:rPr lang="zh-CN" altLang="en-US">
                <a:latin typeface="Times New Roman" pitchFamily="18" charset="0"/>
                <a:ea typeface="Times New Roman" pitchFamily="18" charset="0"/>
              </a:rPr>
              <a:t>4.75</a:t>
            </a:r>
            <a:r>
              <a:rPr lang="zh-CN" altLang="en-US">
                <a:latin typeface="宋体" pitchFamily="2" charset="-122"/>
              </a:rPr>
              <a:t>％，但是在确定日面临着</a:t>
            </a:r>
            <a:r>
              <a:rPr lang="zh-CN" altLang="en-US">
                <a:latin typeface="Times New Roman" pitchFamily="18" charset="0"/>
                <a:ea typeface="Times New Roman" pitchFamily="18" charset="0"/>
              </a:rPr>
              <a:t>5.50</a:t>
            </a:r>
            <a:r>
              <a:rPr lang="zh-CN" altLang="en-US">
                <a:latin typeface="宋体" pitchFamily="2" charset="-122"/>
              </a:rPr>
              <a:t>％的市场利率。多余的利息支付</a:t>
            </a:r>
            <a:r>
              <a:rPr lang="zh-CN" altLang="en-US">
                <a:latin typeface="Times New Roman" pitchFamily="18" charset="0"/>
                <a:ea typeface="Times New Roman" pitchFamily="18" charset="0"/>
              </a:rPr>
              <a:t>(100</a:t>
            </a:r>
            <a:r>
              <a:rPr lang="zh-CN" altLang="en-US">
                <a:latin typeface="宋体" pitchFamily="2" charset="-122"/>
              </a:rPr>
              <a:t>万美元，</a:t>
            </a:r>
            <a:r>
              <a:rPr lang="zh-CN" altLang="en-US">
                <a:latin typeface="Times New Roman" pitchFamily="18" charset="0"/>
                <a:ea typeface="Times New Roman" pitchFamily="18" charset="0"/>
              </a:rPr>
              <a:t>92</a:t>
            </a:r>
            <a:r>
              <a:rPr lang="zh-CN" altLang="en-US">
                <a:latin typeface="宋体" pitchFamily="2" charset="-122"/>
              </a:rPr>
              <a:t>天</a:t>
            </a:r>
            <a:r>
              <a:rPr lang="zh-CN" altLang="en-US">
                <a:latin typeface="Times New Roman" pitchFamily="18" charset="0"/>
                <a:ea typeface="Times New Roman" pitchFamily="18" charset="0"/>
              </a:rPr>
              <a:t>)</a:t>
            </a:r>
            <a:r>
              <a:rPr lang="zh-CN" altLang="en-US">
                <a:latin typeface="宋体" pitchFamily="2" charset="-122"/>
              </a:rPr>
              <a:t>很容易计算</a:t>
            </a:r>
            <a:endParaRPr lang="zh-CN" altLang="en-US">
              <a:latin typeface="宋体" pitchFamily="2" charset="-122"/>
            </a:endParaRPr>
          </a:p>
          <a:p>
            <a:pPr lvl="0">
              <a:buNone/>
            </a:pPr>
            <a:endParaRPr lang="zh-CN" altLang="en-US"/>
          </a:p>
        </p:txBody>
      </p:sp>
      <p:sp>
        <p:nvSpPr>
          <p:cNvPr id="301060" name="Rectangle 8"/>
          <p:cNvSpPr>
            <a:spLocks noGrp="1"/>
          </p:cNvSpPr>
          <p:nvPr>
            <p:ph type="sldNum" sz="quarter" idx="11"/>
          </p:nvPr>
        </p:nvSpPr>
        <p:spPr/>
        <p:txBody>
          <a:bodyPr numCol="1"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a:fld id="{E9219011-A6B5-4256-8A36-CDF19B6AEB0B}" type="slidenum">
              <a:rPr lang="en-US" altLang="zh-CN" sz="1200" b="1"/>
              <a:t>9</a:t>
            </a:fld>
          </a:p>
        </p:txBody>
      </p:sp>
      <p:sp>
        <p:nvSpPr>
          <p:cNvPr id="301061" name="TextBox 301060"/>
          <p:cNvSpPr txBox="1"/>
          <p:nvPr/>
        </p:nvSpPr>
        <p:spPr>
          <a:xfrm flipH="1">
            <a:off x="0" y="0"/>
            <a:ext cx="0" cy="0"/>
          </a:xfrm>
          <a:prstGeom prst="rect">
            <a:avLst/>
          </a:prstGeom>
          <a:noFill/>
        </p:spPr>
        <p:txBody>
          <a:bodyPr wrap="none">
            <a:spAutoFit/>
          </a:bodyPr>
          <a:lstStyle>
            <a:defPPr algn="l" rtl="0" eaLnBrk="1" hangingPunct="1">
              <a:defRPr kumimoji="0" lang="zh-CN">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Verdana"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Verdana"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Verdana"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Verdana"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Verdana" pitchFamily="34" charset="0"/>
                <a:ea typeface="宋体" pitchFamily="2" charset="-122"/>
              </a:defRPr>
            </a:lvl5pPr>
          </a:lstStyle>
          <a:p/>
          <a:p>
            <a:pPr>
              <a:defRPr sz="100">
                <a:solidFill>
                  <a:srgbClr val="FFFFFF"/>
                </a:solidFill>
              </a:defRPr>
            </a:pPr>
            <a:r>
              <a:t>衍生金融工具概论(2)共26页，您现在浏览的是第9页!</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3106" name=""/>
          <p:cNvSpPr/>
          <p:nvPr>
            <p:ph type="title"/>
          </p:nvPr>
        </p:nvSpPr>
        <p:spPr>
          <a:xfrm>
            <a:off x="574675" y="304800"/>
            <a:ext cx="8001000" cy="1216025"/>
          </a:xfrm>
          <a:prstGeom prst="rect">
            <a:avLst/>
          </a:prstGeom>
          <a:noFill/>
          <a:ln>
            <a:miter lim="800000"/>
          </a:ln>
        </p:spPr>
        <p:txBody>
          <a:bodyPr anchor="b" anchorCtr="0"/>
          <a:lstStyle>
            <a:lvl1pPr marL="0" indent="0" algn="l" defTabSz="914400" rtl="0" eaLnBrk="0" fontAlgn="base" hangingPunct="0">
              <a:lnSpc>
                <a:spcPct val="100000"/>
              </a:lnSpc>
              <a:spcBef>
                <a:spcPct val="0"/>
              </a:spcBef>
              <a:spcAft>
                <a:spcPct val="0"/>
              </a:spcAft>
              <a:buClrTx/>
              <a:buSzTx/>
              <a:buFontTx/>
              <a:buNone/>
              <a:defRPr kumimoji="0" lang="zh-CN" altLang="en-US" sz="4000" b="1" i="0" u="none" baseline="0">
                <a:solidFill>
                  <a:schemeClr val="tx2"/>
                </a:solidFill>
                <a:latin typeface="+mj-lt"/>
                <a:ea typeface="+mj-ea"/>
                <a:cs typeface="+mj-cs"/>
              </a:defRPr>
            </a:lvl1pPr>
            <a:lvl2pPr algn="l" rtl="0" eaLnBrk="0" fontAlgn="base" hangingPunct="0">
              <a:spcBef>
                <a:spcPct val="0"/>
              </a:spcBef>
              <a:spcAft>
                <a:spcPct val="0"/>
              </a:spcAft>
              <a:defRPr lang="zh-CN" altLang="en-US" sz="4000" b="1">
                <a:solidFill>
                  <a:schemeClr val="tx2"/>
                </a:solidFill>
                <a:latin typeface="Verdana" pitchFamily="34" charset="0"/>
                <a:ea typeface="宋体" pitchFamily="2" charset="-122"/>
              </a:defRPr>
            </a:lvl2pPr>
            <a:lvl3pPr algn="l" rtl="0" eaLnBrk="0" fontAlgn="base" hangingPunct="0">
              <a:spcBef>
                <a:spcPct val="0"/>
              </a:spcBef>
              <a:spcAft>
                <a:spcPct val="0"/>
              </a:spcAft>
              <a:defRPr lang="zh-CN" altLang="en-US" sz="4000" b="1">
                <a:solidFill>
                  <a:schemeClr val="tx2"/>
                </a:solidFill>
                <a:latin typeface="Verdana" pitchFamily="34" charset="0"/>
                <a:ea typeface="宋体" pitchFamily="2" charset="-122"/>
              </a:defRPr>
            </a:lvl3pPr>
            <a:lvl4pPr algn="l" rtl="0" eaLnBrk="0" fontAlgn="base" hangingPunct="0">
              <a:spcBef>
                <a:spcPct val="0"/>
              </a:spcBef>
              <a:spcAft>
                <a:spcPct val="0"/>
              </a:spcAft>
              <a:defRPr lang="zh-CN" altLang="en-US" sz="4000" b="1">
                <a:solidFill>
                  <a:schemeClr val="tx2"/>
                </a:solidFill>
                <a:latin typeface="Verdana" pitchFamily="34" charset="0"/>
                <a:ea typeface="宋体" pitchFamily="2" charset="-122"/>
              </a:defRPr>
            </a:lvl4pPr>
            <a:lvl5pPr algn="l" rtl="0" eaLnBrk="0" fontAlgn="base" hangingPunct="0">
              <a:spcBef>
                <a:spcPct val="0"/>
              </a:spcBef>
              <a:spcAft>
                <a:spcPct val="0"/>
              </a:spcAft>
              <a:defRPr lang="zh-CN" altLang="en-US" sz="4000" b="1">
                <a:solidFill>
                  <a:schemeClr val="tx2"/>
                </a:solidFill>
                <a:latin typeface="Verdana" pitchFamily="34" charset="0"/>
                <a:ea typeface="宋体" pitchFamily="2" charset="-122"/>
              </a:defRPr>
            </a:lvl5pPr>
            <a:lvl6pPr marL="457200" algn="l" rtl="0" fontAlgn="base">
              <a:spcBef>
                <a:spcPct val="0"/>
              </a:spcBef>
              <a:spcAft>
                <a:spcPct val="0"/>
              </a:spcAft>
              <a:defRPr lang="zh-CN" altLang="en-US" sz="4000" b="1">
                <a:solidFill>
                  <a:schemeClr val="tx2"/>
                </a:solidFill>
                <a:latin typeface="Verdana" pitchFamily="34" charset="0"/>
                <a:ea typeface="宋体" pitchFamily="2" charset="-122"/>
              </a:defRPr>
            </a:lvl6pPr>
            <a:lvl7pPr marL="914400" algn="l" rtl="0" fontAlgn="base">
              <a:spcBef>
                <a:spcPct val="0"/>
              </a:spcBef>
              <a:spcAft>
                <a:spcPct val="0"/>
              </a:spcAft>
              <a:defRPr lang="zh-CN" altLang="en-US" sz="4000" b="1">
                <a:solidFill>
                  <a:schemeClr val="tx2"/>
                </a:solidFill>
                <a:latin typeface="Verdana" pitchFamily="34" charset="0"/>
                <a:ea typeface="宋体" pitchFamily="2" charset="-122"/>
              </a:defRPr>
            </a:lvl7pPr>
            <a:lvl8pPr marL="1371600" algn="l" rtl="0" fontAlgn="base">
              <a:spcBef>
                <a:spcPct val="0"/>
              </a:spcBef>
              <a:spcAft>
                <a:spcPct val="0"/>
              </a:spcAft>
              <a:defRPr lang="zh-CN" altLang="en-US" sz="4000" b="1">
                <a:solidFill>
                  <a:schemeClr val="tx2"/>
                </a:solidFill>
                <a:latin typeface="Verdana" pitchFamily="34" charset="0"/>
                <a:ea typeface="宋体" pitchFamily="2" charset="-122"/>
              </a:defRPr>
            </a:lvl8pPr>
            <a:lvl9pPr marL="1828800" algn="l" rtl="0" fontAlgn="base">
              <a:spcBef>
                <a:spcPct val="0"/>
              </a:spcBef>
              <a:spcAft>
                <a:spcPct val="0"/>
              </a:spcAft>
              <a:defRPr lang="zh-CN" altLang="en-US" sz="4000" b="1">
                <a:solidFill>
                  <a:schemeClr val="tx2"/>
                </a:solidFill>
                <a:latin typeface="Verdana" pitchFamily="34" charset="0"/>
                <a:ea typeface="宋体" pitchFamily="2" charset="-122"/>
              </a:defRPr>
            </a:lvl9pPr>
          </a:lstStyle>
          <a:p>
            <a:pPr lvl="0"/>
            <a:r>
              <a:t>公式各项的含义</a:t>
            </a:r>
          </a:p>
        </p:txBody>
      </p:sp>
      <p:graphicFrame>
        <p:nvGraphicFramePr>
          <p:cNvPr id="303107" name=""/>
          <p:cNvGraphicFramePr>
            <a:graphicFrameLocks noChangeAspect="1"/>
          </p:cNvGraphicFramePr>
          <p:nvPr>
            <p:ph type="body" idx="4294967295"/>
          </p:nvPr>
        </p:nvGraphicFramePr>
        <p:xfrm>
          <a:off x="1219200" y="1612900"/>
          <a:ext cx="7924800" cy="3829050"/>
        </p:xfrm>
        <a:graphic>
          <a:graphicData uri="http://schemas.openxmlformats.org/presentationml/2006/ole">
            <mc:AlternateContent>
              <mc:Choice xmlns:v="urn:schemas-microsoft-com:vml" Requires="v">
                <p:oleObj spid="_x0000_s1039" name="Equation" r:id="rId2" progId="Equation.DSMT4">
                  <p:embed/>
                </p:oleObj>
              </mc:Choice>
              <mc:Fallback>
                <p:oleObj name="Equation" r:id="rId2" progId="Equation.DSMT4">
                  <p:embed/>
                  <p:pic>
                    <p:nvPicPr>
                      <p:cNvPr id="0" name="OLE substitute image"/>
                      <p:cNvPicPr/>
                      <p:nvPr/>
                    </p:nvPicPr>
                    <p:blipFill>
                      <a:blip r:embed="rId3"/>
                      <a:stretch>
                        <a:fillRect/>
                      </a:stretch>
                    </p:blipFill>
                    <p:spPr>
                      <a:xfrm>
                        <a:off x="1219200" y="1612900"/>
                        <a:ext cx="7924800" cy="3829050"/>
                      </a:xfrm>
                      <a:prstGeom prst="rect">
                        <a:avLst/>
                      </a:prstGeom>
                      <a:noFill/>
                    </p:spPr>
                  </p:pic>
                </p:oleObj>
              </mc:Fallback>
            </mc:AlternateContent>
          </a:graphicData>
        </a:graphic>
      </p:graphicFrame>
      <p:sp>
        <p:nvSpPr>
          <p:cNvPr id="303108" name="Rectangle 8"/>
          <p:cNvSpPr>
            <a:spLocks noGrp="1"/>
          </p:cNvSpPr>
          <p:nvPr>
            <p:ph type="sldNum" sz="quarter" idx="11"/>
          </p:nvPr>
        </p:nvSpPr>
        <p:spPr/>
        <p:txBody>
          <a:bodyPr numCol="1"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a:fld id="{71FE6129-4A90-4947-8B9F-374CB7ACDD14}" type="slidenum">
              <a:rPr lang="en-US" altLang="zh-CN" sz="1200" b="1"/>
              <a:t>10</a:t>
            </a:fld>
          </a:p>
        </p:txBody>
      </p:sp>
      <p:sp>
        <p:nvSpPr>
          <p:cNvPr id="303109" name="TextBox 303108"/>
          <p:cNvSpPr txBox="1"/>
          <p:nvPr/>
        </p:nvSpPr>
        <p:spPr>
          <a:xfrm flipH="1">
            <a:off x="0" y="0"/>
            <a:ext cx="0" cy="0"/>
          </a:xfrm>
          <a:prstGeom prst="rect">
            <a:avLst/>
          </a:prstGeom>
          <a:noFill/>
        </p:spPr>
        <p:txBody>
          <a:bodyPr wrap="none">
            <a:spAutoFit/>
          </a:bodyPr>
          <a:lstStyle>
            <a:defPPr algn="l" rtl="0" eaLnBrk="1" hangingPunct="1">
              <a:defRPr kumimoji="0" lang="zh-CN">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Verdana"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Verdana"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Verdana"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Verdana"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Verdana" pitchFamily="34" charset="0"/>
                <a:ea typeface="宋体" pitchFamily="2" charset="-122"/>
              </a:defRPr>
            </a:lvl5pPr>
          </a:lstStyle>
          <a:p/>
          <a:p>
            <a:pPr>
              <a:defRPr sz="100">
                <a:solidFill>
                  <a:srgbClr val="FFFFFF"/>
                </a:solidFill>
              </a:defRPr>
            </a:pPr>
            <a:r>
              <a:t>衍生金融工具概论(2)共26页，您现在浏览的是第10页!</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5154" name=""/>
          <p:cNvSpPr/>
          <p:nvPr>
            <p:ph type="title"/>
          </p:nvPr>
        </p:nvSpPr>
        <p:spPr>
          <a:xfrm>
            <a:off x="574675" y="304800"/>
            <a:ext cx="8001000" cy="1216025"/>
          </a:xfrm>
          <a:prstGeom prst="rect">
            <a:avLst/>
          </a:prstGeom>
          <a:noFill/>
          <a:ln>
            <a:miter lim="800000"/>
          </a:ln>
        </p:spPr>
        <p:txBody>
          <a:bodyPr anchor="b" anchorCtr="0"/>
          <a:lstStyle>
            <a:lvl1pPr marL="0" indent="0" algn="l" defTabSz="914400" rtl="0" eaLnBrk="0" fontAlgn="base" hangingPunct="0">
              <a:lnSpc>
                <a:spcPct val="100000"/>
              </a:lnSpc>
              <a:spcBef>
                <a:spcPct val="0"/>
              </a:spcBef>
              <a:spcAft>
                <a:spcPct val="0"/>
              </a:spcAft>
              <a:buClrTx/>
              <a:buSzTx/>
              <a:buFontTx/>
              <a:buNone/>
              <a:defRPr kumimoji="0" lang="zh-CN" altLang="en-US" sz="4000" b="1" i="0" u="none" baseline="0">
                <a:solidFill>
                  <a:schemeClr val="tx2"/>
                </a:solidFill>
                <a:latin typeface="+mj-lt"/>
                <a:ea typeface="+mj-ea"/>
                <a:cs typeface="+mj-cs"/>
              </a:defRPr>
            </a:lvl1pPr>
            <a:lvl2pPr algn="l" rtl="0" eaLnBrk="0" fontAlgn="base" hangingPunct="0">
              <a:spcBef>
                <a:spcPct val="0"/>
              </a:spcBef>
              <a:spcAft>
                <a:spcPct val="0"/>
              </a:spcAft>
              <a:defRPr lang="zh-CN" altLang="en-US" sz="4000" b="1">
                <a:solidFill>
                  <a:schemeClr val="tx2"/>
                </a:solidFill>
                <a:latin typeface="Verdana" pitchFamily="34" charset="0"/>
                <a:ea typeface="宋体" pitchFamily="2" charset="-122"/>
              </a:defRPr>
            </a:lvl2pPr>
            <a:lvl3pPr algn="l" rtl="0" eaLnBrk="0" fontAlgn="base" hangingPunct="0">
              <a:spcBef>
                <a:spcPct val="0"/>
              </a:spcBef>
              <a:spcAft>
                <a:spcPct val="0"/>
              </a:spcAft>
              <a:defRPr lang="zh-CN" altLang="en-US" sz="4000" b="1">
                <a:solidFill>
                  <a:schemeClr val="tx2"/>
                </a:solidFill>
                <a:latin typeface="Verdana" pitchFamily="34" charset="0"/>
                <a:ea typeface="宋体" pitchFamily="2" charset="-122"/>
              </a:defRPr>
            </a:lvl3pPr>
            <a:lvl4pPr algn="l" rtl="0" eaLnBrk="0" fontAlgn="base" hangingPunct="0">
              <a:spcBef>
                <a:spcPct val="0"/>
              </a:spcBef>
              <a:spcAft>
                <a:spcPct val="0"/>
              </a:spcAft>
              <a:defRPr lang="zh-CN" altLang="en-US" sz="4000" b="1">
                <a:solidFill>
                  <a:schemeClr val="tx2"/>
                </a:solidFill>
                <a:latin typeface="Verdana" pitchFamily="34" charset="0"/>
                <a:ea typeface="宋体" pitchFamily="2" charset="-122"/>
              </a:defRPr>
            </a:lvl4pPr>
            <a:lvl5pPr algn="l" rtl="0" eaLnBrk="0" fontAlgn="base" hangingPunct="0">
              <a:spcBef>
                <a:spcPct val="0"/>
              </a:spcBef>
              <a:spcAft>
                <a:spcPct val="0"/>
              </a:spcAft>
              <a:defRPr lang="zh-CN" altLang="en-US" sz="4000" b="1">
                <a:solidFill>
                  <a:schemeClr val="tx2"/>
                </a:solidFill>
                <a:latin typeface="Verdana" pitchFamily="34" charset="0"/>
                <a:ea typeface="宋体" pitchFamily="2" charset="-122"/>
              </a:defRPr>
            </a:lvl5pPr>
            <a:lvl6pPr marL="457200" algn="l" rtl="0" fontAlgn="base">
              <a:spcBef>
                <a:spcPct val="0"/>
              </a:spcBef>
              <a:spcAft>
                <a:spcPct val="0"/>
              </a:spcAft>
              <a:defRPr lang="zh-CN" altLang="en-US" sz="4000" b="1">
                <a:solidFill>
                  <a:schemeClr val="tx2"/>
                </a:solidFill>
                <a:latin typeface="Verdana" pitchFamily="34" charset="0"/>
                <a:ea typeface="宋体" pitchFamily="2" charset="-122"/>
              </a:defRPr>
            </a:lvl6pPr>
            <a:lvl7pPr marL="914400" algn="l" rtl="0" fontAlgn="base">
              <a:spcBef>
                <a:spcPct val="0"/>
              </a:spcBef>
              <a:spcAft>
                <a:spcPct val="0"/>
              </a:spcAft>
              <a:defRPr lang="zh-CN" altLang="en-US" sz="4000" b="1">
                <a:solidFill>
                  <a:schemeClr val="tx2"/>
                </a:solidFill>
                <a:latin typeface="Verdana" pitchFamily="34" charset="0"/>
                <a:ea typeface="宋体" pitchFamily="2" charset="-122"/>
              </a:defRPr>
            </a:lvl7pPr>
            <a:lvl8pPr marL="1371600" algn="l" rtl="0" fontAlgn="base">
              <a:spcBef>
                <a:spcPct val="0"/>
              </a:spcBef>
              <a:spcAft>
                <a:spcPct val="0"/>
              </a:spcAft>
              <a:defRPr lang="zh-CN" altLang="en-US" sz="4000" b="1">
                <a:solidFill>
                  <a:schemeClr val="tx2"/>
                </a:solidFill>
                <a:latin typeface="Verdana" pitchFamily="34" charset="0"/>
                <a:ea typeface="宋体" pitchFamily="2" charset="-122"/>
              </a:defRPr>
            </a:lvl8pPr>
            <a:lvl9pPr marL="1828800" algn="l" rtl="0" fontAlgn="base">
              <a:spcBef>
                <a:spcPct val="0"/>
              </a:spcBef>
              <a:spcAft>
                <a:spcPct val="0"/>
              </a:spcAft>
              <a:defRPr lang="zh-CN" altLang="en-US" sz="4000" b="1">
                <a:solidFill>
                  <a:schemeClr val="tx2"/>
                </a:solidFill>
                <a:latin typeface="Verdana" pitchFamily="34" charset="0"/>
                <a:ea typeface="宋体" pitchFamily="2" charset="-122"/>
              </a:defRPr>
            </a:lvl9pPr>
          </a:lstStyle>
          <a:p/>
        </p:txBody>
      </p:sp>
      <p:sp>
        <p:nvSpPr>
          <p:cNvPr id="305155" name=""/>
          <p:cNvSpPr/>
          <p:nvPr>
            <p:ph type="body" idx="4294967295"/>
          </p:nvPr>
        </p:nvSpPr>
        <p:spPr>
          <a:xfrm>
            <a:off x="566738" y="1752600"/>
            <a:ext cx="8001000" cy="4267200"/>
          </a:xfrm>
          <a:prstGeom prst="rect">
            <a:avLst/>
          </a:prstGeom>
          <a:noFill/>
          <a:ln>
            <a:miter lim="800000"/>
          </a:ln>
        </p:spPr>
        <p:txBody>
          <a:bodyPr/>
          <a:lstStyle>
            <a:lvl1pPr marL="469900" indent="-469900" algn="l" defTabSz="914400" rtl="0" eaLnBrk="0" fontAlgn="base" hangingPunct="0">
              <a:lnSpc>
                <a:spcPct val="100000"/>
              </a:lnSpc>
              <a:spcBef>
                <a:spcPct val="20000"/>
              </a:spcBef>
              <a:spcAft>
                <a:spcPct val="0"/>
              </a:spcAft>
              <a:buClr>
                <a:schemeClr val="accent2"/>
              </a:buClr>
              <a:buSzTx/>
              <a:buFont typeface="Wingdings" pitchFamily="2" charset="2"/>
              <a:buChar char="o"/>
              <a:defRPr kumimoji="0" lang="zh-CN" altLang="en-US" sz="3200" b="1" i="0" u="none" baseline="0">
                <a:solidFill>
                  <a:schemeClr val="tx1"/>
                </a:solidFill>
                <a:latin typeface="+mn-lt"/>
                <a:ea typeface="+mn-ea"/>
                <a:cs typeface="+mn-cs"/>
              </a:defRPr>
            </a:lvl1pPr>
            <a:lvl2pPr marL="908050" indent="-436563" algn="l" defTabSz="914400" rtl="0" eaLnBrk="0" fontAlgn="base" hangingPunct="0">
              <a:lnSpc>
                <a:spcPct val="100000"/>
              </a:lnSpc>
              <a:spcBef>
                <a:spcPct val="20000"/>
              </a:spcBef>
              <a:spcAft>
                <a:spcPct val="0"/>
              </a:spcAft>
              <a:buClr>
                <a:schemeClr val="accent2"/>
              </a:buClr>
              <a:buSzTx/>
              <a:buFont typeface="Wingdings" pitchFamily="2" charset="2"/>
              <a:buChar char="n"/>
              <a:defRPr kumimoji="0" lang="zh-CN" altLang="en-US" sz="2600" b="0" i="0" u="none" baseline="0">
                <a:solidFill>
                  <a:schemeClr val="tx1"/>
                </a:solidFill>
                <a:latin typeface="+mn-lt"/>
                <a:ea typeface="+mn-ea"/>
              </a:defRPr>
            </a:lvl2pPr>
            <a:lvl3pPr marL="1304925" indent="-395288" algn="l" defTabSz="914400" rtl="0" eaLnBrk="0" fontAlgn="base" hangingPunct="0">
              <a:lnSpc>
                <a:spcPct val="100000"/>
              </a:lnSpc>
              <a:spcBef>
                <a:spcPct val="20000"/>
              </a:spcBef>
              <a:spcAft>
                <a:spcPct val="0"/>
              </a:spcAft>
              <a:buClr>
                <a:schemeClr val="accent2"/>
              </a:buClr>
              <a:buSzTx/>
              <a:buFont typeface="Wingdings" pitchFamily="2" charset="2"/>
              <a:buChar char="o"/>
              <a:defRPr kumimoji="0" lang="zh-CN" altLang="en-US" sz="2300" b="0" i="0" u="none" baseline="0">
                <a:solidFill>
                  <a:schemeClr val="tx1"/>
                </a:solidFill>
                <a:latin typeface="+mn-lt"/>
                <a:ea typeface="+mn-ea"/>
              </a:defRPr>
            </a:lvl3pPr>
            <a:lvl4pPr marL="1693863" indent="-387350" algn="l" defTabSz="914400" rtl="0" eaLnBrk="0" fontAlgn="base" hangingPunct="0">
              <a:lnSpc>
                <a:spcPct val="100000"/>
              </a:lnSpc>
              <a:spcBef>
                <a:spcPct val="20000"/>
              </a:spcBef>
              <a:spcAft>
                <a:spcPct val="0"/>
              </a:spcAft>
              <a:buClr>
                <a:schemeClr val="accent2"/>
              </a:buClr>
              <a:buSzTx/>
              <a:buFont typeface="Wingdings" pitchFamily="2" charset="2"/>
              <a:buChar char="n"/>
              <a:defRPr kumimoji="0" lang="zh-CN" altLang="en-US" sz="2000" b="0" i="0" u="none" baseline="0">
                <a:solidFill>
                  <a:schemeClr val="tx1"/>
                </a:solidFill>
                <a:latin typeface="+mn-lt"/>
                <a:ea typeface="+mn-ea"/>
              </a:defRPr>
            </a:lvl4pPr>
            <a:lvl5pPr marL="2093913" indent="-398463" algn="l" defTabSz="914400" rtl="0" eaLnBrk="0" fontAlgn="base" hangingPunct="0">
              <a:lnSpc>
                <a:spcPct val="100000"/>
              </a:lnSpc>
              <a:spcBef>
                <a:spcPct val="25000"/>
              </a:spcBef>
              <a:spcAft>
                <a:spcPct val="0"/>
              </a:spcAft>
              <a:buClr>
                <a:schemeClr val="accent2"/>
              </a:buClr>
              <a:buSzTx/>
              <a:buFont typeface="Wingdings" pitchFamily="2" charset="2"/>
              <a:buChar char="§"/>
              <a:defRPr kumimoji="0" lang="zh-CN" altLang="en-US" sz="2000" b="0" i="0" u="none" baseline="0">
                <a:solidFill>
                  <a:schemeClr val="tx1"/>
                </a:solidFill>
                <a:latin typeface="+mn-lt"/>
                <a:ea typeface="+mn-ea"/>
              </a:defRPr>
            </a:lvl5pPr>
            <a:lvl6pPr marL="2551113" indent="-398463" algn="l" rtl="0" fontAlgn="base">
              <a:spcBef>
                <a:spcPct val="25000"/>
              </a:spcBef>
              <a:spcAft>
                <a:spcPct val="0"/>
              </a:spcAft>
              <a:buClr>
                <a:schemeClr val="accent2"/>
              </a:buClr>
              <a:buFont typeface="Wingdings" pitchFamily="2" charset="2"/>
              <a:buChar char="§"/>
              <a:defRPr lang="zh-CN" altLang="en-US" sz="2000">
                <a:solidFill>
                  <a:schemeClr val="tx1"/>
                </a:solidFill>
                <a:latin typeface="+mn-lt"/>
                <a:ea typeface="+mn-ea"/>
              </a:defRPr>
            </a:lvl6pPr>
            <a:lvl7pPr marL="3008313" indent="-398463" algn="l" rtl="0" fontAlgn="base">
              <a:spcBef>
                <a:spcPct val="25000"/>
              </a:spcBef>
              <a:spcAft>
                <a:spcPct val="0"/>
              </a:spcAft>
              <a:buClr>
                <a:schemeClr val="accent2"/>
              </a:buClr>
              <a:buFont typeface="Wingdings" pitchFamily="2" charset="2"/>
              <a:buChar char="§"/>
              <a:defRPr lang="zh-CN" altLang="en-US" sz="2000">
                <a:solidFill>
                  <a:schemeClr val="tx1"/>
                </a:solidFill>
                <a:latin typeface="+mn-lt"/>
                <a:ea typeface="+mn-ea"/>
              </a:defRPr>
            </a:lvl7pPr>
            <a:lvl8pPr marL="3465513" indent="-398463" algn="l" rtl="0" fontAlgn="base">
              <a:spcBef>
                <a:spcPct val="25000"/>
              </a:spcBef>
              <a:spcAft>
                <a:spcPct val="0"/>
              </a:spcAft>
              <a:buClr>
                <a:schemeClr val="accent2"/>
              </a:buClr>
              <a:buFont typeface="Wingdings" pitchFamily="2" charset="2"/>
              <a:buChar char="§"/>
              <a:defRPr lang="zh-CN" altLang="en-US" sz="2000">
                <a:solidFill>
                  <a:schemeClr val="tx1"/>
                </a:solidFill>
                <a:latin typeface="+mn-lt"/>
                <a:ea typeface="+mn-ea"/>
              </a:defRPr>
            </a:lvl8pPr>
            <a:lvl9pPr marL="3922713" indent="-398463" algn="l" rtl="0" fontAlgn="base">
              <a:spcBef>
                <a:spcPct val="25000"/>
              </a:spcBef>
              <a:spcAft>
                <a:spcPct val="0"/>
              </a:spcAft>
              <a:buClr>
                <a:schemeClr val="accent2"/>
              </a:buClr>
              <a:buFont typeface="Wingdings" pitchFamily="2" charset="2"/>
              <a:buChar char="§"/>
              <a:defRPr lang="zh-CN" altLang="en-US" sz="2000">
                <a:solidFill>
                  <a:schemeClr val="tx1"/>
                </a:solidFill>
                <a:latin typeface="+mn-lt"/>
                <a:ea typeface="+mn-ea"/>
              </a:defRPr>
            </a:lvl9pPr>
          </a:lstStyle>
          <a:p>
            <a:pPr lvl="0"/>
            <a:r>
              <a:t>结算金为正，卖方向买方支付利差，为负，买方向卖方支付利差。</a:t>
            </a:r>
          </a:p>
        </p:txBody>
      </p:sp>
      <p:sp>
        <p:nvSpPr>
          <p:cNvPr id="305156" name="Rectangle 8"/>
          <p:cNvSpPr>
            <a:spLocks noGrp="1"/>
          </p:cNvSpPr>
          <p:nvPr>
            <p:ph type="sldNum" sz="quarter" idx="11"/>
          </p:nvPr>
        </p:nvSpPr>
        <p:spPr/>
        <p:txBody>
          <a:bodyPr numCol="1"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a:fld id="{EED0AF91-1AAE-4831-AFEE-59F46926C947}" type="slidenum">
              <a:rPr lang="en-US" altLang="zh-CN" sz="1200" b="1"/>
              <a:t>11</a:t>
            </a:fld>
          </a:p>
        </p:txBody>
      </p:sp>
      <p:sp>
        <p:nvSpPr>
          <p:cNvPr id="305157" name="TextBox 305156"/>
          <p:cNvSpPr txBox="1"/>
          <p:nvPr/>
        </p:nvSpPr>
        <p:spPr>
          <a:xfrm flipH="1">
            <a:off x="0" y="0"/>
            <a:ext cx="0" cy="0"/>
          </a:xfrm>
          <a:prstGeom prst="rect">
            <a:avLst/>
          </a:prstGeom>
          <a:noFill/>
        </p:spPr>
        <p:txBody>
          <a:bodyPr wrap="none">
            <a:spAutoFit/>
          </a:bodyPr>
          <a:lstStyle>
            <a:defPPr algn="l" rtl="0" eaLnBrk="1" hangingPunct="1">
              <a:defRPr kumimoji="0" lang="zh-CN">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Verdana"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Verdana"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Verdana"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Verdana"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Verdana" pitchFamily="34" charset="0"/>
                <a:ea typeface="宋体" pitchFamily="2" charset="-122"/>
              </a:defRPr>
            </a:lvl5pPr>
          </a:lstStyle>
          <a:p/>
          <a:p>
            <a:pPr>
              <a:defRPr sz="100">
                <a:solidFill>
                  <a:srgbClr val="FFFFFF"/>
                </a:solidFill>
              </a:defRPr>
            </a:pPr>
            <a:r>
              <a:t>衍生金融工具概论(2)共26页，您现在浏览的是第11页!</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7202" name=""/>
          <p:cNvSpPr/>
          <p:nvPr>
            <p:ph type="title"/>
          </p:nvPr>
        </p:nvSpPr>
        <p:spPr>
          <a:xfrm>
            <a:off x="574675" y="304800"/>
            <a:ext cx="8001000" cy="1216025"/>
          </a:xfrm>
          <a:prstGeom prst="rect">
            <a:avLst/>
          </a:prstGeom>
          <a:noFill/>
          <a:ln>
            <a:miter lim="800000"/>
          </a:ln>
        </p:spPr>
        <p:txBody>
          <a:bodyPr anchor="b" anchorCtr="0"/>
          <a:lstStyle>
            <a:lvl1pPr marL="0" indent="0" algn="l" defTabSz="914400" rtl="0" eaLnBrk="0" fontAlgn="base" hangingPunct="0">
              <a:lnSpc>
                <a:spcPct val="100000"/>
              </a:lnSpc>
              <a:spcBef>
                <a:spcPct val="0"/>
              </a:spcBef>
              <a:spcAft>
                <a:spcPct val="0"/>
              </a:spcAft>
              <a:buClrTx/>
              <a:buSzTx/>
              <a:buFontTx/>
              <a:buNone/>
              <a:defRPr kumimoji="0" lang="zh-CN" altLang="en-US" sz="4000" b="1" i="0" u="none" baseline="0">
                <a:solidFill>
                  <a:schemeClr val="tx2"/>
                </a:solidFill>
                <a:latin typeface="+mj-lt"/>
                <a:ea typeface="+mj-ea"/>
                <a:cs typeface="+mj-cs"/>
              </a:defRPr>
            </a:lvl1pPr>
            <a:lvl2pPr algn="l" rtl="0" eaLnBrk="0" fontAlgn="base" hangingPunct="0">
              <a:spcBef>
                <a:spcPct val="0"/>
              </a:spcBef>
              <a:spcAft>
                <a:spcPct val="0"/>
              </a:spcAft>
              <a:defRPr lang="zh-CN" altLang="en-US" sz="4000" b="1">
                <a:solidFill>
                  <a:schemeClr val="tx2"/>
                </a:solidFill>
                <a:latin typeface="Verdana" pitchFamily="34" charset="0"/>
                <a:ea typeface="宋体" pitchFamily="2" charset="-122"/>
              </a:defRPr>
            </a:lvl2pPr>
            <a:lvl3pPr algn="l" rtl="0" eaLnBrk="0" fontAlgn="base" hangingPunct="0">
              <a:spcBef>
                <a:spcPct val="0"/>
              </a:spcBef>
              <a:spcAft>
                <a:spcPct val="0"/>
              </a:spcAft>
              <a:defRPr lang="zh-CN" altLang="en-US" sz="4000" b="1">
                <a:solidFill>
                  <a:schemeClr val="tx2"/>
                </a:solidFill>
                <a:latin typeface="Verdana" pitchFamily="34" charset="0"/>
                <a:ea typeface="宋体" pitchFamily="2" charset="-122"/>
              </a:defRPr>
            </a:lvl3pPr>
            <a:lvl4pPr algn="l" rtl="0" eaLnBrk="0" fontAlgn="base" hangingPunct="0">
              <a:spcBef>
                <a:spcPct val="0"/>
              </a:spcBef>
              <a:spcAft>
                <a:spcPct val="0"/>
              </a:spcAft>
              <a:defRPr lang="zh-CN" altLang="en-US" sz="4000" b="1">
                <a:solidFill>
                  <a:schemeClr val="tx2"/>
                </a:solidFill>
                <a:latin typeface="Verdana" pitchFamily="34" charset="0"/>
                <a:ea typeface="宋体" pitchFamily="2" charset="-122"/>
              </a:defRPr>
            </a:lvl4pPr>
            <a:lvl5pPr algn="l" rtl="0" eaLnBrk="0" fontAlgn="base" hangingPunct="0">
              <a:spcBef>
                <a:spcPct val="0"/>
              </a:spcBef>
              <a:spcAft>
                <a:spcPct val="0"/>
              </a:spcAft>
              <a:defRPr lang="zh-CN" altLang="en-US" sz="4000" b="1">
                <a:solidFill>
                  <a:schemeClr val="tx2"/>
                </a:solidFill>
                <a:latin typeface="Verdana" pitchFamily="34" charset="0"/>
                <a:ea typeface="宋体" pitchFamily="2" charset="-122"/>
              </a:defRPr>
            </a:lvl5pPr>
            <a:lvl6pPr marL="457200" algn="l" rtl="0" fontAlgn="base">
              <a:spcBef>
                <a:spcPct val="0"/>
              </a:spcBef>
              <a:spcAft>
                <a:spcPct val="0"/>
              </a:spcAft>
              <a:defRPr lang="zh-CN" altLang="en-US" sz="4000" b="1">
                <a:solidFill>
                  <a:schemeClr val="tx2"/>
                </a:solidFill>
                <a:latin typeface="Verdana" pitchFamily="34" charset="0"/>
                <a:ea typeface="宋体" pitchFamily="2" charset="-122"/>
              </a:defRPr>
            </a:lvl6pPr>
            <a:lvl7pPr marL="914400" algn="l" rtl="0" fontAlgn="base">
              <a:spcBef>
                <a:spcPct val="0"/>
              </a:spcBef>
              <a:spcAft>
                <a:spcPct val="0"/>
              </a:spcAft>
              <a:defRPr lang="zh-CN" altLang="en-US" sz="4000" b="1">
                <a:solidFill>
                  <a:schemeClr val="tx2"/>
                </a:solidFill>
                <a:latin typeface="Verdana" pitchFamily="34" charset="0"/>
                <a:ea typeface="宋体" pitchFamily="2" charset="-122"/>
              </a:defRPr>
            </a:lvl7pPr>
            <a:lvl8pPr marL="1371600" algn="l" rtl="0" fontAlgn="base">
              <a:spcBef>
                <a:spcPct val="0"/>
              </a:spcBef>
              <a:spcAft>
                <a:spcPct val="0"/>
              </a:spcAft>
              <a:defRPr lang="zh-CN" altLang="en-US" sz="4000" b="1">
                <a:solidFill>
                  <a:schemeClr val="tx2"/>
                </a:solidFill>
                <a:latin typeface="Verdana" pitchFamily="34" charset="0"/>
                <a:ea typeface="宋体" pitchFamily="2" charset="-122"/>
              </a:defRPr>
            </a:lvl8pPr>
            <a:lvl9pPr marL="1828800" algn="l" rtl="0" fontAlgn="base">
              <a:spcBef>
                <a:spcPct val="0"/>
              </a:spcBef>
              <a:spcAft>
                <a:spcPct val="0"/>
              </a:spcAft>
              <a:defRPr lang="zh-CN" altLang="en-US" sz="4000" b="1">
                <a:solidFill>
                  <a:schemeClr val="tx2"/>
                </a:solidFill>
                <a:latin typeface="Verdana" pitchFamily="34" charset="0"/>
                <a:ea typeface="宋体" pitchFamily="2" charset="-122"/>
              </a:defRPr>
            </a:lvl9pPr>
          </a:lstStyle>
          <a:p>
            <a:pPr lvl="0"/>
            <a:r>
              <a:t>远期利率协议避险举例</a:t>
            </a:r>
          </a:p>
        </p:txBody>
      </p:sp>
      <p:sp>
        <p:nvSpPr>
          <p:cNvPr id="307203" name=""/>
          <p:cNvSpPr/>
          <p:nvPr>
            <p:ph type="body" idx="4294967295"/>
          </p:nvPr>
        </p:nvSpPr>
        <p:spPr>
          <a:xfrm>
            <a:off x="566738" y="1752600"/>
            <a:ext cx="8001000" cy="4267200"/>
          </a:xfrm>
          <a:prstGeom prst="rect">
            <a:avLst/>
          </a:prstGeom>
          <a:noFill/>
          <a:ln>
            <a:miter lim="800000"/>
          </a:ln>
        </p:spPr>
        <p:txBody>
          <a:bodyPr/>
          <a:lstStyle>
            <a:lvl1pPr marL="469900" indent="-469900" algn="l" defTabSz="914400" rtl="0" eaLnBrk="0" fontAlgn="base" hangingPunct="0">
              <a:lnSpc>
                <a:spcPct val="100000"/>
              </a:lnSpc>
              <a:spcBef>
                <a:spcPct val="20000"/>
              </a:spcBef>
              <a:spcAft>
                <a:spcPct val="0"/>
              </a:spcAft>
              <a:buClr>
                <a:schemeClr val="accent2"/>
              </a:buClr>
              <a:buSzTx/>
              <a:buFont typeface="Wingdings" pitchFamily="2" charset="2"/>
              <a:buChar char="o"/>
              <a:defRPr kumimoji="0" lang="zh-CN" altLang="en-US" sz="3200" b="1" i="0" u="none" baseline="0">
                <a:solidFill>
                  <a:schemeClr val="tx1"/>
                </a:solidFill>
                <a:latin typeface="+mn-lt"/>
                <a:ea typeface="+mn-ea"/>
                <a:cs typeface="+mn-cs"/>
              </a:defRPr>
            </a:lvl1pPr>
            <a:lvl2pPr marL="908050" indent="-436563" algn="l" defTabSz="914400" rtl="0" eaLnBrk="0" fontAlgn="base" hangingPunct="0">
              <a:lnSpc>
                <a:spcPct val="100000"/>
              </a:lnSpc>
              <a:spcBef>
                <a:spcPct val="20000"/>
              </a:spcBef>
              <a:spcAft>
                <a:spcPct val="0"/>
              </a:spcAft>
              <a:buClr>
                <a:schemeClr val="accent2"/>
              </a:buClr>
              <a:buSzTx/>
              <a:buFont typeface="Wingdings" pitchFamily="2" charset="2"/>
              <a:buChar char="n"/>
              <a:defRPr kumimoji="0" lang="zh-CN" altLang="en-US" sz="2600" b="0" i="0" u="none" baseline="0">
                <a:solidFill>
                  <a:schemeClr val="tx1"/>
                </a:solidFill>
                <a:latin typeface="+mn-lt"/>
                <a:ea typeface="+mn-ea"/>
              </a:defRPr>
            </a:lvl2pPr>
            <a:lvl3pPr marL="1304925" indent="-395288" algn="l" defTabSz="914400" rtl="0" eaLnBrk="0" fontAlgn="base" hangingPunct="0">
              <a:lnSpc>
                <a:spcPct val="100000"/>
              </a:lnSpc>
              <a:spcBef>
                <a:spcPct val="20000"/>
              </a:spcBef>
              <a:spcAft>
                <a:spcPct val="0"/>
              </a:spcAft>
              <a:buClr>
                <a:schemeClr val="accent2"/>
              </a:buClr>
              <a:buSzTx/>
              <a:buFont typeface="Wingdings" pitchFamily="2" charset="2"/>
              <a:buChar char="o"/>
              <a:defRPr kumimoji="0" lang="zh-CN" altLang="en-US" sz="2300" b="0" i="0" u="none" baseline="0">
                <a:solidFill>
                  <a:schemeClr val="tx1"/>
                </a:solidFill>
                <a:latin typeface="+mn-lt"/>
                <a:ea typeface="+mn-ea"/>
              </a:defRPr>
            </a:lvl3pPr>
            <a:lvl4pPr marL="1693863" indent="-387350" algn="l" defTabSz="914400" rtl="0" eaLnBrk="0" fontAlgn="base" hangingPunct="0">
              <a:lnSpc>
                <a:spcPct val="100000"/>
              </a:lnSpc>
              <a:spcBef>
                <a:spcPct val="20000"/>
              </a:spcBef>
              <a:spcAft>
                <a:spcPct val="0"/>
              </a:spcAft>
              <a:buClr>
                <a:schemeClr val="accent2"/>
              </a:buClr>
              <a:buSzTx/>
              <a:buFont typeface="Wingdings" pitchFamily="2" charset="2"/>
              <a:buChar char="n"/>
              <a:defRPr kumimoji="0" lang="zh-CN" altLang="en-US" sz="2000" b="0" i="0" u="none" baseline="0">
                <a:solidFill>
                  <a:schemeClr val="tx1"/>
                </a:solidFill>
                <a:latin typeface="+mn-lt"/>
                <a:ea typeface="+mn-ea"/>
              </a:defRPr>
            </a:lvl4pPr>
            <a:lvl5pPr marL="2093913" indent="-398463" algn="l" defTabSz="914400" rtl="0" eaLnBrk="0" fontAlgn="base" hangingPunct="0">
              <a:lnSpc>
                <a:spcPct val="100000"/>
              </a:lnSpc>
              <a:spcBef>
                <a:spcPct val="25000"/>
              </a:spcBef>
              <a:spcAft>
                <a:spcPct val="0"/>
              </a:spcAft>
              <a:buClr>
                <a:schemeClr val="accent2"/>
              </a:buClr>
              <a:buSzTx/>
              <a:buFont typeface="Wingdings" pitchFamily="2" charset="2"/>
              <a:buChar char="§"/>
              <a:defRPr kumimoji="0" lang="zh-CN" altLang="en-US" sz="2000" b="0" i="0" u="none" baseline="0">
                <a:solidFill>
                  <a:schemeClr val="tx1"/>
                </a:solidFill>
                <a:latin typeface="+mn-lt"/>
                <a:ea typeface="+mn-ea"/>
              </a:defRPr>
            </a:lvl5pPr>
            <a:lvl6pPr marL="2551113" indent="-398463" algn="l" rtl="0" fontAlgn="base">
              <a:spcBef>
                <a:spcPct val="25000"/>
              </a:spcBef>
              <a:spcAft>
                <a:spcPct val="0"/>
              </a:spcAft>
              <a:buClr>
                <a:schemeClr val="accent2"/>
              </a:buClr>
              <a:buFont typeface="Wingdings" pitchFamily="2" charset="2"/>
              <a:buChar char="§"/>
              <a:defRPr lang="zh-CN" altLang="en-US" sz="2000">
                <a:solidFill>
                  <a:schemeClr val="tx1"/>
                </a:solidFill>
                <a:latin typeface="+mn-lt"/>
                <a:ea typeface="+mn-ea"/>
              </a:defRPr>
            </a:lvl6pPr>
            <a:lvl7pPr marL="3008313" indent="-398463" algn="l" rtl="0" fontAlgn="base">
              <a:spcBef>
                <a:spcPct val="25000"/>
              </a:spcBef>
              <a:spcAft>
                <a:spcPct val="0"/>
              </a:spcAft>
              <a:buClr>
                <a:schemeClr val="accent2"/>
              </a:buClr>
              <a:buFont typeface="Wingdings" pitchFamily="2" charset="2"/>
              <a:buChar char="§"/>
              <a:defRPr lang="zh-CN" altLang="en-US" sz="2000">
                <a:solidFill>
                  <a:schemeClr val="tx1"/>
                </a:solidFill>
                <a:latin typeface="+mn-lt"/>
                <a:ea typeface="+mn-ea"/>
              </a:defRPr>
            </a:lvl7pPr>
            <a:lvl8pPr marL="3465513" indent="-398463" algn="l" rtl="0" fontAlgn="base">
              <a:spcBef>
                <a:spcPct val="25000"/>
              </a:spcBef>
              <a:spcAft>
                <a:spcPct val="0"/>
              </a:spcAft>
              <a:buClr>
                <a:schemeClr val="accent2"/>
              </a:buClr>
              <a:buFont typeface="Wingdings" pitchFamily="2" charset="2"/>
              <a:buChar char="§"/>
              <a:defRPr lang="zh-CN" altLang="en-US" sz="2000">
                <a:solidFill>
                  <a:schemeClr val="tx1"/>
                </a:solidFill>
                <a:latin typeface="+mn-lt"/>
                <a:ea typeface="+mn-ea"/>
              </a:defRPr>
            </a:lvl8pPr>
            <a:lvl9pPr marL="3922713" indent="-398463" algn="l" rtl="0" fontAlgn="base">
              <a:spcBef>
                <a:spcPct val="25000"/>
              </a:spcBef>
              <a:spcAft>
                <a:spcPct val="0"/>
              </a:spcAft>
              <a:buClr>
                <a:schemeClr val="accent2"/>
              </a:buClr>
              <a:buFont typeface="Wingdings" pitchFamily="2" charset="2"/>
              <a:buChar char="§"/>
              <a:defRPr lang="zh-CN" altLang="en-US" sz="2000">
                <a:solidFill>
                  <a:schemeClr val="tx1"/>
                </a:solidFill>
                <a:latin typeface="+mn-lt"/>
                <a:ea typeface="+mn-ea"/>
              </a:defRPr>
            </a:lvl9pPr>
          </a:lstStyle>
          <a:p>
            <a:pPr lvl="0"/>
            <a:r>
              <a:rPr lang="zh-CN" altLang="en-US"/>
              <a:t>假设甲银行准备三个月后拆入一笔1000万美元，为期3个月的资金，目前市场3月期贷款利率为7.5％（年利率）。</a:t>
            </a:r>
            <a:endParaRPr lang="zh-CN" altLang="en-US"/>
          </a:p>
          <a:p>
            <a:pPr lvl="0"/>
            <a:r>
              <a:rPr lang="zh-CN" altLang="en-US"/>
              <a:t>如果银行预测利率上升，那么它将如何采取行动？</a:t>
            </a:r>
            <a:endParaRPr lang="zh-CN" altLang="en-US"/>
          </a:p>
          <a:p>
            <a:pPr lvl="0"/>
            <a:r>
              <a:rPr lang="zh-CN" altLang="en-US"/>
              <a:t>如果银行预测利率下降，那么它将如何采取行动？</a:t>
            </a:r>
            <a:endParaRPr lang="zh-CN" altLang="en-US"/>
          </a:p>
          <a:p>
            <a:pPr lvl="0"/>
            <a:endParaRPr lang="zh-CN" altLang="en-US"/>
          </a:p>
          <a:p>
            <a:pPr lvl="0">
              <a:buNone/>
            </a:pPr>
            <a:endParaRPr lang="zh-CN" altLang="en-US"/>
          </a:p>
        </p:txBody>
      </p:sp>
      <p:sp>
        <p:nvSpPr>
          <p:cNvPr id="307204" name="Rectangle 8"/>
          <p:cNvSpPr>
            <a:spLocks noGrp="1"/>
          </p:cNvSpPr>
          <p:nvPr>
            <p:ph type="sldNum" sz="quarter" idx="11"/>
          </p:nvPr>
        </p:nvSpPr>
        <p:spPr/>
        <p:txBody>
          <a:bodyPr numCol="1"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a:fld id="{0B3DCCC7-1398-4BF9-9A0C-128B088605AD}" type="slidenum">
              <a:rPr lang="en-US" altLang="zh-CN" sz="1200" b="1"/>
              <a:t>12</a:t>
            </a:fld>
          </a:p>
        </p:txBody>
      </p:sp>
      <p:sp>
        <p:nvSpPr>
          <p:cNvPr id="307205" name="TextBox 307204"/>
          <p:cNvSpPr txBox="1"/>
          <p:nvPr/>
        </p:nvSpPr>
        <p:spPr>
          <a:xfrm flipH="1">
            <a:off x="0" y="0"/>
            <a:ext cx="0" cy="0"/>
          </a:xfrm>
          <a:prstGeom prst="rect">
            <a:avLst/>
          </a:prstGeom>
          <a:noFill/>
        </p:spPr>
        <p:txBody>
          <a:bodyPr wrap="none">
            <a:spAutoFit/>
          </a:bodyPr>
          <a:lstStyle>
            <a:defPPr algn="l" rtl="0" eaLnBrk="1" hangingPunct="1">
              <a:defRPr kumimoji="0" lang="zh-CN">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Verdana"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Verdana"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Verdana"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Verdana"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Verdana" pitchFamily="34" charset="0"/>
                <a:ea typeface="宋体" pitchFamily="2" charset="-122"/>
              </a:defRPr>
            </a:lvl5pPr>
          </a:lstStyle>
          <a:p/>
          <a:p>
            <a:pPr>
              <a:defRPr sz="100">
                <a:solidFill>
                  <a:srgbClr val="FFFFFF"/>
                </a:solidFill>
              </a:defRPr>
            </a:pPr>
            <a:r>
              <a:t>衍生金融工具概论(2)共26页，您现在浏览的是第12页!</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9250" name=""/>
          <p:cNvSpPr/>
          <p:nvPr>
            <p:ph type="title"/>
          </p:nvPr>
        </p:nvSpPr>
        <p:spPr>
          <a:xfrm>
            <a:off x="574675" y="304800"/>
            <a:ext cx="8001000" cy="1216025"/>
          </a:xfrm>
          <a:prstGeom prst="rect">
            <a:avLst/>
          </a:prstGeom>
          <a:noFill/>
          <a:ln>
            <a:miter lim="800000"/>
          </a:ln>
        </p:spPr>
        <p:txBody>
          <a:bodyPr anchor="b" anchorCtr="0"/>
          <a:lstStyle>
            <a:lvl1pPr marL="0" indent="0" algn="l" defTabSz="914400" rtl="0" eaLnBrk="0" fontAlgn="base" hangingPunct="0">
              <a:lnSpc>
                <a:spcPct val="100000"/>
              </a:lnSpc>
              <a:spcBef>
                <a:spcPct val="0"/>
              </a:spcBef>
              <a:spcAft>
                <a:spcPct val="0"/>
              </a:spcAft>
              <a:buClrTx/>
              <a:buSzTx/>
              <a:buFontTx/>
              <a:buNone/>
              <a:defRPr kumimoji="0" lang="zh-CN" altLang="en-US" sz="4000" b="1" i="0" u="none" baseline="0">
                <a:solidFill>
                  <a:schemeClr val="tx2"/>
                </a:solidFill>
                <a:latin typeface="+mj-lt"/>
                <a:ea typeface="+mj-ea"/>
                <a:cs typeface="+mj-cs"/>
              </a:defRPr>
            </a:lvl1pPr>
            <a:lvl2pPr algn="l" rtl="0" eaLnBrk="0" fontAlgn="base" hangingPunct="0">
              <a:spcBef>
                <a:spcPct val="0"/>
              </a:spcBef>
              <a:spcAft>
                <a:spcPct val="0"/>
              </a:spcAft>
              <a:defRPr lang="zh-CN" altLang="en-US" sz="4000" b="1">
                <a:solidFill>
                  <a:schemeClr val="tx2"/>
                </a:solidFill>
                <a:latin typeface="Verdana" pitchFamily="34" charset="0"/>
                <a:ea typeface="宋体" pitchFamily="2" charset="-122"/>
              </a:defRPr>
            </a:lvl2pPr>
            <a:lvl3pPr algn="l" rtl="0" eaLnBrk="0" fontAlgn="base" hangingPunct="0">
              <a:spcBef>
                <a:spcPct val="0"/>
              </a:spcBef>
              <a:spcAft>
                <a:spcPct val="0"/>
              </a:spcAft>
              <a:defRPr lang="zh-CN" altLang="en-US" sz="4000" b="1">
                <a:solidFill>
                  <a:schemeClr val="tx2"/>
                </a:solidFill>
                <a:latin typeface="Verdana" pitchFamily="34" charset="0"/>
                <a:ea typeface="宋体" pitchFamily="2" charset="-122"/>
              </a:defRPr>
            </a:lvl3pPr>
            <a:lvl4pPr algn="l" rtl="0" eaLnBrk="0" fontAlgn="base" hangingPunct="0">
              <a:spcBef>
                <a:spcPct val="0"/>
              </a:spcBef>
              <a:spcAft>
                <a:spcPct val="0"/>
              </a:spcAft>
              <a:defRPr lang="zh-CN" altLang="en-US" sz="4000" b="1">
                <a:solidFill>
                  <a:schemeClr val="tx2"/>
                </a:solidFill>
                <a:latin typeface="Verdana" pitchFamily="34" charset="0"/>
                <a:ea typeface="宋体" pitchFamily="2" charset="-122"/>
              </a:defRPr>
            </a:lvl4pPr>
            <a:lvl5pPr algn="l" rtl="0" eaLnBrk="0" fontAlgn="base" hangingPunct="0">
              <a:spcBef>
                <a:spcPct val="0"/>
              </a:spcBef>
              <a:spcAft>
                <a:spcPct val="0"/>
              </a:spcAft>
              <a:defRPr lang="zh-CN" altLang="en-US" sz="4000" b="1">
                <a:solidFill>
                  <a:schemeClr val="tx2"/>
                </a:solidFill>
                <a:latin typeface="Verdana" pitchFamily="34" charset="0"/>
                <a:ea typeface="宋体" pitchFamily="2" charset="-122"/>
              </a:defRPr>
            </a:lvl5pPr>
            <a:lvl6pPr marL="457200" algn="l" rtl="0" fontAlgn="base">
              <a:spcBef>
                <a:spcPct val="0"/>
              </a:spcBef>
              <a:spcAft>
                <a:spcPct val="0"/>
              </a:spcAft>
              <a:defRPr lang="zh-CN" altLang="en-US" sz="4000" b="1">
                <a:solidFill>
                  <a:schemeClr val="tx2"/>
                </a:solidFill>
                <a:latin typeface="Verdana" pitchFamily="34" charset="0"/>
                <a:ea typeface="宋体" pitchFamily="2" charset="-122"/>
              </a:defRPr>
            </a:lvl6pPr>
            <a:lvl7pPr marL="914400" algn="l" rtl="0" fontAlgn="base">
              <a:spcBef>
                <a:spcPct val="0"/>
              </a:spcBef>
              <a:spcAft>
                <a:spcPct val="0"/>
              </a:spcAft>
              <a:defRPr lang="zh-CN" altLang="en-US" sz="4000" b="1">
                <a:solidFill>
                  <a:schemeClr val="tx2"/>
                </a:solidFill>
                <a:latin typeface="Verdana" pitchFamily="34" charset="0"/>
                <a:ea typeface="宋体" pitchFamily="2" charset="-122"/>
              </a:defRPr>
            </a:lvl7pPr>
            <a:lvl8pPr marL="1371600" algn="l" rtl="0" fontAlgn="base">
              <a:spcBef>
                <a:spcPct val="0"/>
              </a:spcBef>
              <a:spcAft>
                <a:spcPct val="0"/>
              </a:spcAft>
              <a:defRPr lang="zh-CN" altLang="en-US" sz="4000" b="1">
                <a:solidFill>
                  <a:schemeClr val="tx2"/>
                </a:solidFill>
                <a:latin typeface="Verdana" pitchFamily="34" charset="0"/>
                <a:ea typeface="宋体" pitchFamily="2" charset="-122"/>
              </a:defRPr>
            </a:lvl8pPr>
            <a:lvl9pPr marL="1828800" algn="l" rtl="0" fontAlgn="base">
              <a:spcBef>
                <a:spcPct val="0"/>
              </a:spcBef>
              <a:spcAft>
                <a:spcPct val="0"/>
              </a:spcAft>
              <a:defRPr lang="zh-CN" altLang="en-US" sz="4000" b="1">
                <a:solidFill>
                  <a:schemeClr val="tx2"/>
                </a:solidFill>
                <a:latin typeface="Verdana" pitchFamily="34" charset="0"/>
                <a:ea typeface="宋体" pitchFamily="2" charset="-122"/>
              </a:defRPr>
            </a:lvl9pPr>
          </a:lstStyle>
          <a:p/>
        </p:txBody>
      </p:sp>
      <p:sp>
        <p:nvSpPr>
          <p:cNvPr id="309251" name=""/>
          <p:cNvSpPr/>
          <p:nvPr>
            <p:ph type="body" idx="4294967295"/>
          </p:nvPr>
        </p:nvSpPr>
        <p:spPr>
          <a:xfrm>
            <a:off x="566738" y="1752600"/>
            <a:ext cx="8001000" cy="4267200"/>
          </a:xfrm>
          <a:prstGeom prst="rect">
            <a:avLst/>
          </a:prstGeom>
          <a:noFill/>
          <a:ln>
            <a:miter lim="800000"/>
          </a:ln>
        </p:spPr>
        <p:txBody>
          <a:bodyPr/>
          <a:lstStyle>
            <a:lvl1pPr marL="469900" indent="-469900" algn="l" defTabSz="914400" rtl="0" eaLnBrk="0" fontAlgn="base" hangingPunct="0">
              <a:lnSpc>
                <a:spcPct val="100000"/>
              </a:lnSpc>
              <a:spcBef>
                <a:spcPct val="20000"/>
              </a:spcBef>
              <a:spcAft>
                <a:spcPct val="0"/>
              </a:spcAft>
              <a:buClr>
                <a:schemeClr val="accent2"/>
              </a:buClr>
              <a:buSzTx/>
              <a:buFont typeface="Wingdings" pitchFamily="2" charset="2"/>
              <a:buChar char="o"/>
              <a:defRPr kumimoji="0" lang="zh-CN" altLang="en-US" sz="3200" b="1" i="0" u="none" baseline="0">
                <a:solidFill>
                  <a:schemeClr val="tx1"/>
                </a:solidFill>
                <a:latin typeface="+mn-lt"/>
                <a:ea typeface="+mn-ea"/>
                <a:cs typeface="+mn-cs"/>
              </a:defRPr>
            </a:lvl1pPr>
            <a:lvl2pPr marL="908050" indent="-436563" algn="l" defTabSz="914400" rtl="0" eaLnBrk="0" fontAlgn="base" hangingPunct="0">
              <a:lnSpc>
                <a:spcPct val="100000"/>
              </a:lnSpc>
              <a:spcBef>
                <a:spcPct val="20000"/>
              </a:spcBef>
              <a:spcAft>
                <a:spcPct val="0"/>
              </a:spcAft>
              <a:buClr>
                <a:schemeClr val="accent2"/>
              </a:buClr>
              <a:buSzTx/>
              <a:buFont typeface="Wingdings" pitchFamily="2" charset="2"/>
              <a:buChar char="n"/>
              <a:defRPr kumimoji="0" lang="zh-CN" altLang="en-US" sz="2600" b="0" i="0" u="none" baseline="0">
                <a:solidFill>
                  <a:schemeClr val="tx1"/>
                </a:solidFill>
                <a:latin typeface="+mn-lt"/>
                <a:ea typeface="+mn-ea"/>
              </a:defRPr>
            </a:lvl2pPr>
            <a:lvl3pPr marL="1304925" indent="-395288" algn="l" defTabSz="914400" rtl="0" eaLnBrk="0" fontAlgn="base" hangingPunct="0">
              <a:lnSpc>
                <a:spcPct val="100000"/>
              </a:lnSpc>
              <a:spcBef>
                <a:spcPct val="20000"/>
              </a:spcBef>
              <a:spcAft>
                <a:spcPct val="0"/>
              </a:spcAft>
              <a:buClr>
                <a:schemeClr val="accent2"/>
              </a:buClr>
              <a:buSzTx/>
              <a:buFont typeface="Wingdings" pitchFamily="2" charset="2"/>
              <a:buChar char="o"/>
              <a:defRPr kumimoji="0" lang="zh-CN" altLang="en-US" sz="2300" b="0" i="0" u="none" baseline="0">
                <a:solidFill>
                  <a:schemeClr val="tx1"/>
                </a:solidFill>
                <a:latin typeface="+mn-lt"/>
                <a:ea typeface="+mn-ea"/>
              </a:defRPr>
            </a:lvl3pPr>
            <a:lvl4pPr marL="1693863" indent="-387350" algn="l" defTabSz="914400" rtl="0" eaLnBrk="0" fontAlgn="base" hangingPunct="0">
              <a:lnSpc>
                <a:spcPct val="100000"/>
              </a:lnSpc>
              <a:spcBef>
                <a:spcPct val="20000"/>
              </a:spcBef>
              <a:spcAft>
                <a:spcPct val="0"/>
              </a:spcAft>
              <a:buClr>
                <a:schemeClr val="accent2"/>
              </a:buClr>
              <a:buSzTx/>
              <a:buFont typeface="Wingdings" pitchFamily="2" charset="2"/>
              <a:buChar char="n"/>
              <a:defRPr kumimoji="0" lang="zh-CN" altLang="en-US" sz="2000" b="0" i="0" u="none" baseline="0">
                <a:solidFill>
                  <a:schemeClr val="tx1"/>
                </a:solidFill>
                <a:latin typeface="+mn-lt"/>
                <a:ea typeface="+mn-ea"/>
              </a:defRPr>
            </a:lvl4pPr>
            <a:lvl5pPr marL="2093913" indent="-398463" algn="l" defTabSz="914400" rtl="0" eaLnBrk="0" fontAlgn="base" hangingPunct="0">
              <a:lnSpc>
                <a:spcPct val="100000"/>
              </a:lnSpc>
              <a:spcBef>
                <a:spcPct val="25000"/>
              </a:spcBef>
              <a:spcAft>
                <a:spcPct val="0"/>
              </a:spcAft>
              <a:buClr>
                <a:schemeClr val="accent2"/>
              </a:buClr>
              <a:buSzTx/>
              <a:buFont typeface="Wingdings" pitchFamily="2" charset="2"/>
              <a:buChar char="§"/>
              <a:defRPr kumimoji="0" lang="zh-CN" altLang="en-US" sz="2000" b="0" i="0" u="none" baseline="0">
                <a:solidFill>
                  <a:schemeClr val="tx1"/>
                </a:solidFill>
                <a:latin typeface="+mn-lt"/>
                <a:ea typeface="+mn-ea"/>
              </a:defRPr>
            </a:lvl5pPr>
            <a:lvl6pPr marL="2551113" indent="-398463" algn="l" rtl="0" fontAlgn="base">
              <a:spcBef>
                <a:spcPct val="25000"/>
              </a:spcBef>
              <a:spcAft>
                <a:spcPct val="0"/>
              </a:spcAft>
              <a:buClr>
                <a:schemeClr val="accent2"/>
              </a:buClr>
              <a:buFont typeface="Wingdings" pitchFamily="2" charset="2"/>
              <a:buChar char="§"/>
              <a:defRPr lang="zh-CN" altLang="en-US" sz="2000">
                <a:solidFill>
                  <a:schemeClr val="tx1"/>
                </a:solidFill>
                <a:latin typeface="+mn-lt"/>
                <a:ea typeface="+mn-ea"/>
              </a:defRPr>
            </a:lvl6pPr>
            <a:lvl7pPr marL="3008313" indent="-398463" algn="l" rtl="0" fontAlgn="base">
              <a:spcBef>
                <a:spcPct val="25000"/>
              </a:spcBef>
              <a:spcAft>
                <a:spcPct val="0"/>
              </a:spcAft>
              <a:buClr>
                <a:schemeClr val="accent2"/>
              </a:buClr>
              <a:buFont typeface="Wingdings" pitchFamily="2" charset="2"/>
              <a:buChar char="§"/>
              <a:defRPr lang="zh-CN" altLang="en-US" sz="2000">
                <a:solidFill>
                  <a:schemeClr val="tx1"/>
                </a:solidFill>
                <a:latin typeface="+mn-lt"/>
                <a:ea typeface="+mn-ea"/>
              </a:defRPr>
            </a:lvl7pPr>
            <a:lvl8pPr marL="3465513" indent="-398463" algn="l" rtl="0" fontAlgn="base">
              <a:spcBef>
                <a:spcPct val="25000"/>
              </a:spcBef>
              <a:spcAft>
                <a:spcPct val="0"/>
              </a:spcAft>
              <a:buClr>
                <a:schemeClr val="accent2"/>
              </a:buClr>
              <a:buFont typeface="Wingdings" pitchFamily="2" charset="2"/>
              <a:buChar char="§"/>
              <a:defRPr lang="zh-CN" altLang="en-US" sz="2000">
                <a:solidFill>
                  <a:schemeClr val="tx1"/>
                </a:solidFill>
                <a:latin typeface="+mn-lt"/>
                <a:ea typeface="+mn-ea"/>
              </a:defRPr>
            </a:lvl8pPr>
            <a:lvl9pPr marL="3922713" indent="-398463" algn="l" rtl="0" fontAlgn="base">
              <a:spcBef>
                <a:spcPct val="25000"/>
              </a:spcBef>
              <a:spcAft>
                <a:spcPct val="0"/>
              </a:spcAft>
              <a:buClr>
                <a:schemeClr val="accent2"/>
              </a:buClr>
              <a:buFont typeface="Wingdings" pitchFamily="2" charset="2"/>
              <a:buChar char="§"/>
              <a:defRPr lang="zh-CN" altLang="en-US" sz="2000">
                <a:solidFill>
                  <a:schemeClr val="tx1"/>
                </a:solidFill>
                <a:latin typeface="+mn-lt"/>
                <a:ea typeface="+mn-ea"/>
              </a:defRPr>
            </a:lvl9pPr>
          </a:lstStyle>
          <a:p>
            <a:pPr lvl="0"/>
            <a:r>
              <a:t>问题4，如果确定日利率上涨到8.5％，计算结算日交割结算金额</a:t>
            </a:r>
          </a:p>
        </p:txBody>
      </p:sp>
      <p:graphicFrame>
        <p:nvGraphicFramePr>
          <p:cNvPr id="309252" name=""/>
          <p:cNvGraphicFramePr>
            <a:graphicFrameLocks noChangeAspect="1"/>
          </p:cNvGraphicFramePr>
          <p:nvPr/>
        </p:nvGraphicFramePr>
        <p:xfrm>
          <a:off x="1447800" y="3124200"/>
          <a:ext cx="7446962" cy="3155950"/>
        </p:xfrm>
        <a:graphic>
          <a:graphicData uri="http://schemas.openxmlformats.org/presentationml/2006/ole">
            <mc:AlternateContent>
              <mc:Choice xmlns:v="urn:schemas-microsoft-com:vml" Requires="v">
                <p:oleObj spid="_x0000_s1040" name="Equation" r:id="rId2" progId="Equation.DSMT4">
                  <p:embed/>
                </p:oleObj>
              </mc:Choice>
              <mc:Fallback>
                <p:oleObj name="Equation" r:id="rId2" progId="Equation.DSMT4">
                  <p:embed/>
                  <p:pic>
                    <p:nvPicPr>
                      <p:cNvPr id="0" name="OLE substitute image"/>
                      <p:cNvPicPr/>
                      <p:nvPr/>
                    </p:nvPicPr>
                    <p:blipFill>
                      <a:blip r:embed="rId3"/>
                      <a:stretch>
                        <a:fillRect/>
                      </a:stretch>
                    </p:blipFill>
                    <p:spPr>
                      <a:xfrm>
                        <a:off x="1447800" y="3124200"/>
                        <a:ext cx="7446962" cy="3155950"/>
                      </a:xfrm>
                      <a:prstGeom prst="rect">
                        <a:avLst/>
                      </a:prstGeom>
                      <a:noFill/>
                    </p:spPr>
                  </p:pic>
                </p:oleObj>
              </mc:Fallback>
            </mc:AlternateContent>
          </a:graphicData>
        </a:graphic>
      </p:graphicFrame>
      <p:sp>
        <p:nvSpPr>
          <p:cNvPr id="309253" name="Rectangle 8"/>
          <p:cNvSpPr>
            <a:spLocks noGrp="1"/>
          </p:cNvSpPr>
          <p:nvPr>
            <p:ph type="sldNum" sz="quarter" idx="11"/>
          </p:nvPr>
        </p:nvSpPr>
        <p:spPr/>
        <p:txBody>
          <a:bodyPr numCol="1" compatLnSpc="1">
            <a:prstTxWarp prst="textNoShape">
              <a:avLst/>
            </a:prstTxWarp>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a:fld id="{C686FEC3-717E-49C3-A7B9-6DFB32C31E13}" type="slidenum">
              <a:rPr lang="en-US" altLang="zh-CN" sz="1200" b="1"/>
              <a:t>13</a:t>
            </a:fld>
          </a:p>
        </p:txBody>
      </p:sp>
      <p:sp>
        <p:nvSpPr>
          <p:cNvPr id="309254" name="TextBox 309253"/>
          <p:cNvSpPr txBox="1"/>
          <p:nvPr/>
        </p:nvSpPr>
        <p:spPr>
          <a:xfrm flipH="1">
            <a:off x="0" y="0"/>
            <a:ext cx="0" cy="0"/>
          </a:xfrm>
          <a:prstGeom prst="rect">
            <a:avLst/>
          </a:prstGeom>
          <a:noFill/>
        </p:spPr>
        <p:txBody>
          <a:bodyPr wrap="none">
            <a:spAutoFit/>
          </a:bodyPr>
          <a:lstStyle>
            <a:defPPr algn="l" rtl="0" eaLnBrk="1" hangingPunct="1">
              <a:defRPr kumimoji="0" lang="zh-CN">
                <a:ea typeface="宋体" pitchFamily="2" charset="-122"/>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Verdana"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Verdana"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Verdana"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Verdana"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Verdana" pitchFamily="34" charset="0"/>
                <a:ea typeface="宋体" pitchFamily="2" charset="-122"/>
              </a:defRPr>
            </a:lvl5pPr>
          </a:lstStyle>
          <a:p/>
          <a:p>
            <a:pPr>
              <a:defRPr sz="100">
                <a:solidFill>
                  <a:srgbClr val="FFFFFF"/>
                </a:solidFill>
              </a:defRPr>
            </a:pPr>
            <a:r>
              <a:t>衍生金融工具概论(2)共26页，您现在浏览的是第13页!</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https://d.book118.com/436024024202010040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精品课程">
  <a:themeElements>
    <a:clrScheme name="精品课程 9">
      <a:dk1>
        <a:srgbClr val="000000"/>
      </a:dk1>
      <a:lt1>
        <a:srgbClr val="FFFFFF"/>
      </a:lt1>
      <a:dk2>
        <a:srgbClr val="000000"/>
      </a:dk2>
      <a:lt2>
        <a:srgbClr val="DDDDDD"/>
      </a:lt2>
      <a:accent1>
        <a:srgbClr val="A3B2C1"/>
      </a:accent1>
      <a:accent2>
        <a:srgbClr val="CC0000"/>
      </a:accent2>
      <a:accent3>
        <a:srgbClr val="FFFFFF"/>
      </a:accent3>
      <a:accent4>
        <a:srgbClr val="000000"/>
      </a:accent4>
      <a:accent5>
        <a:srgbClr val="CED5DD"/>
      </a:accent5>
      <a:accent6>
        <a:srgbClr val="B90000"/>
      </a:accent6>
      <a:hlink>
        <a:srgbClr val="336699"/>
      </a:hlink>
      <a:folHlink>
        <a:srgbClr val="003366"/>
      </a:folHlink>
    </a:clrScheme>
    <a:fontScheme name="精品课程">
      <a:majorFont>
        <a:latin typeface="Verdana"/>
        <a:ea typeface="宋体" charset="-122"/>
        <a:cs typeface="Arial"/>
      </a:majorFont>
      <a:minorFont>
        <a:latin typeface="Verdana"/>
        <a:ea typeface="宋体" charset="-122"/>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miter lim="800000"/>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zh-CN" altLang="en-US" sz="1800" b="0" i="0" u="none" strike="noStrike" cap="none" normalizeH="0" baseline="0" smtClean="0">
            <a:ln>
              <a:noFill/>
            </a:ln>
            <a:solidFill>
              <a:schemeClr val="tx1"/>
            </a:solidFill>
            <a:effectLst/>
            <a:latin typeface="Verdana" pitchFamily="34" charset="0"/>
            <a:ea typeface="宋体" pitchFamily="2" charset="-122"/>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miter lim="800000"/>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zh-CN" altLang="en-US" sz="1800" b="0" i="0" u="none" strike="noStrike" cap="none" normalizeH="0" baseline="0" smtClean="0">
            <a:ln>
              <a:noFill/>
            </a:ln>
            <a:solidFill>
              <a:schemeClr val="tx1"/>
            </a:solidFill>
            <a:effectLst/>
            <a:latin typeface="Verdana" pitchFamily="34" charset="0"/>
            <a:ea typeface="宋体" pitchFamily="2" charset="-122"/>
          </a:defRPr>
        </a:defPPr>
      </a:lstStyle>
    </a:lnDef>
  </a:objectDefaults>
  <a:extraClrSchemeLst>
    <a:extraClrScheme>
      <a:clrScheme name="精品课程 1">
        <a:dk1>
          <a:srgbClr val="A50021"/>
        </a:dk1>
        <a:lt1>
          <a:srgbClr val="FFFFFF"/>
        </a:lt1>
        <a:dk2>
          <a:srgbClr val="800000"/>
        </a:dk2>
        <a:lt2>
          <a:srgbClr val="FFFFFF"/>
        </a:lt2>
        <a:accent1>
          <a:srgbClr val="FF9900"/>
        </a:accent1>
        <a:accent2>
          <a:srgbClr val="FF3300"/>
        </a:accent2>
        <a:accent3>
          <a:srgbClr val="C0AAAA"/>
        </a:accent3>
        <a:accent4>
          <a:srgbClr val="DADADA"/>
        </a:accent4>
        <a:accent5>
          <a:srgbClr val="FFCAAA"/>
        </a:accent5>
        <a:accent6>
          <a:srgbClr val="E72D00"/>
        </a:accent6>
        <a:hlink>
          <a:srgbClr val="FFFFCC"/>
        </a:hlink>
        <a:folHlink>
          <a:srgbClr val="FFCC99"/>
        </a:folHlink>
      </a:clrScheme>
      <a:clrMap bg1="dk2" tx1="lt1" bg2="dk1" tx2="lt2" accent1="accent1" accent2="accent2" accent3="accent3" accent4="accent4" accent5="accent5" accent6="accent6" hlink="hlink" folHlink="folHlink"/>
    </a:extraClrScheme>
    <a:extraClrScheme>
      <a:clrScheme name="精品课程 2">
        <a:dk1>
          <a:srgbClr val="3C001E"/>
        </a:dk1>
        <a:lt1>
          <a:srgbClr val="FFFFFF"/>
        </a:lt1>
        <a:dk2>
          <a:srgbClr val="51072E"/>
        </a:dk2>
        <a:lt2>
          <a:srgbClr val="FFFFFF"/>
        </a:lt2>
        <a:accent1>
          <a:srgbClr val="89A38F"/>
        </a:accent1>
        <a:accent2>
          <a:srgbClr val="666699"/>
        </a:accent2>
        <a:accent3>
          <a:srgbClr val="B3AAAD"/>
        </a:accent3>
        <a:accent4>
          <a:srgbClr val="DADADA"/>
        </a:accent4>
        <a:accent5>
          <a:srgbClr val="C4CEC6"/>
        </a:accent5>
        <a:accent6>
          <a:srgbClr val="5C5C8A"/>
        </a:accent6>
        <a:hlink>
          <a:srgbClr val="808000"/>
        </a:hlink>
        <a:folHlink>
          <a:srgbClr val="666633"/>
        </a:folHlink>
      </a:clrScheme>
      <a:clrMap bg1="dk2" tx1="lt1" bg2="dk1" tx2="lt2" accent1="accent1" accent2="accent2" accent3="accent3" accent4="accent4" accent5="accent5" accent6="accent6" hlink="hlink" folHlink="folHlink"/>
    </a:extraClrScheme>
    <a:extraClrScheme>
      <a:clrScheme name="精品课程 3">
        <a:dk1>
          <a:srgbClr val="333333"/>
        </a:dk1>
        <a:lt1>
          <a:srgbClr val="FFFFFF"/>
        </a:lt1>
        <a:dk2>
          <a:srgbClr val="000000"/>
        </a:dk2>
        <a:lt2>
          <a:srgbClr val="FFFFFF"/>
        </a:lt2>
        <a:accent1>
          <a:srgbClr val="3399FF"/>
        </a:accent1>
        <a:accent2>
          <a:srgbClr val="CC0000"/>
        </a:accent2>
        <a:accent3>
          <a:srgbClr val="AAAAAA"/>
        </a:accent3>
        <a:accent4>
          <a:srgbClr val="DADADA"/>
        </a:accent4>
        <a:accent5>
          <a:srgbClr val="ADCAFF"/>
        </a:accent5>
        <a:accent6>
          <a:srgbClr val="B90000"/>
        </a:accent6>
        <a:hlink>
          <a:srgbClr val="666699"/>
        </a:hlink>
        <a:folHlink>
          <a:srgbClr val="6600CC"/>
        </a:folHlink>
      </a:clrScheme>
      <a:clrMap bg1="dk2" tx1="lt1" bg2="dk1" tx2="lt2" accent1="accent1" accent2="accent2" accent3="accent3" accent4="accent4" accent5="accent5" accent6="accent6" hlink="hlink" folHlink="folHlink"/>
    </a:extraClrScheme>
    <a:extraClrScheme>
      <a:clrScheme name="精品课程 4">
        <a:dk1>
          <a:srgbClr val="4B3D1B"/>
        </a:dk1>
        <a:lt1>
          <a:srgbClr val="FFFFFF"/>
        </a:lt1>
        <a:dk2>
          <a:srgbClr val="330000"/>
        </a:dk2>
        <a:lt2>
          <a:srgbClr val="FFFFFF"/>
        </a:lt2>
        <a:accent1>
          <a:srgbClr val="CC9900"/>
        </a:accent1>
        <a:accent2>
          <a:srgbClr val="CC6600"/>
        </a:accent2>
        <a:accent3>
          <a:srgbClr val="ADAAAA"/>
        </a:accent3>
        <a:accent4>
          <a:srgbClr val="DADADA"/>
        </a:accent4>
        <a:accent5>
          <a:srgbClr val="E2CAAA"/>
        </a:accent5>
        <a:accent6>
          <a:srgbClr val="B95C00"/>
        </a:accent6>
        <a:hlink>
          <a:srgbClr val="666699"/>
        </a:hlink>
        <a:folHlink>
          <a:srgbClr val="CCCC00"/>
        </a:folHlink>
      </a:clrScheme>
      <a:clrMap bg1="dk2" tx1="lt1" bg2="dk1" tx2="lt2" accent1="accent1" accent2="accent2" accent3="accent3" accent4="accent4" accent5="accent5" accent6="accent6" hlink="hlink" folHlink="folHlink"/>
    </a:extraClrScheme>
    <a:extraClrScheme>
      <a:clrScheme name="精品课程 5">
        <a:dk1>
          <a:srgbClr val="006666"/>
        </a:dk1>
        <a:lt1>
          <a:srgbClr val="FFFFFF"/>
        </a:lt1>
        <a:dk2>
          <a:srgbClr val="003366"/>
        </a:dk2>
        <a:lt2>
          <a:srgbClr val="FFFFFF"/>
        </a:lt2>
        <a:accent1>
          <a:srgbClr val="0099CC"/>
        </a:accent1>
        <a:accent2>
          <a:srgbClr val="6666FF"/>
        </a:accent2>
        <a:accent3>
          <a:srgbClr val="AAADB8"/>
        </a:accent3>
        <a:accent4>
          <a:srgbClr val="DADADA"/>
        </a:accent4>
        <a:accent5>
          <a:srgbClr val="AACAE2"/>
        </a:accent5>
        <a:accent6>
          <a:srgbClr val="5C5CE7"/>
        </a:accent6>
        <a:hlink>
          <a:srgbClr val="FFFFCC"/>
        </a:hlink>
        <a:folHlink>
          <a:srgbClr val="FFCC00"/>
        </a:folHlink>
      </a:clrScheme>
      <a:clrMap bg1="dk2" tx1="lt1" bg2="dk1" tx2="lt2" accent1="accent1" accent2="accent2" accent3="accent3" accent4="accent4" accent5="accent5" accent6="accent6" hlink="hlink" folHlink="folHlink"/>
    </a:extraClrScheme>
    <a:extraClrScheme>
      <a:clrScheme name="精品课程 6">
        <a:dk1>
          <a:srgbClr val="003366"/>
        </a:dk1>
        <a:lt1>
          <a:srgbClr val="FFFFFF"/>
        </a:lt1>
        <a:dk2>
          <a:srgbClr val="006666"/>
        </a:dk2>
        <a:lt2>
          <a:srgbClr val="FFFFFF"/>
        </a:lt2>
        <a:accent1>
          <a:srgbClr val="6699FF"/>
        </a:accent1>
        <a:accent2>
          <a:srgbClr val="00CCFF"/>
        </a:accent2>
        <a:accent3>
          <a:srgbClr val="AAB8B8"/>
        </a:accent3>
        <a:accent4>
          <a:srgbClr val="DADADA"/>
        </a:accent4>
        <a:accent5>
          <a:srgbClr val="B8CAFF"/>
        </a:accent5>
        <a:accent6>
          <a:srgbClr val="00B9E7"/>
        </a:accent6>
        <a:hlink>
          <a:srgbClr val="FFFFCC"/>
        </a:hlink>
        <a:folHlink>
          <a:srgbClr val="33CCCC"/>
        </a:folHlink>
      </a:clrScheme>
      <a:clrMap bg1="dk2" tx1="lt1" bg2="dk1" tx2="lt2" accent1="accent1" accent2="accent2" accent3="accent3" accent4="accent4" accent5="accent5" accent6="accent6" hlink="hlink" folHlink="folHlink"/>
    </a:extraClrScheme>
    <a:extraClrScheme>
      <a:clrScheme name="精品课程 7">
        <a:dk1>
          <a:srgbClr val="000000"/>
        </a:dk1>
        <a:lt1>
          <a:srgbClr val="619CB1"/>
        </a:lt1>
        <a:dk2>
          <a:srgbClr val="FFFFFF"/>
        </a:dk2>
        <a:lt2>
          <a:srgbClr val="4E899E"/>
        </a:lt2>
        <a:accent1>
          <a:srgbClr val="FFCC00"/>
        </a:accent1>
        <a:accent2>
          <a:srgbClr val="B6523E"/>
        </a:accent2>
        <a:accent3>
          <a:srgbClr val="B7CBD5"/>
        </a:accent3>
        <a:accent4>
          <a:srgbClr val="000000"/>
        </a:accent4>
        <a:accent5>
          <a:srgbClr val="FFE2AA"/>
        </a:accent5>
        <a:accent6>
          <a:srgbClr val="A54937"/>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精品课程 8">
        <a:dk1>
          <a:srgbClr val="598600"/>
        </a:dk1>
        <a:lt1>
          <a:srgbClr val="FFFFFF"/>
        </a:lt1>
        <a:dk2>
          <a:srgbClr val="336600"/>
        </a:dk2>
        <a:lt2>
          <a:srgbClr val="FFFFFF"/>
        </a:lt2>
        <a:accent1>
          <a:srgbClr val="33CC33"/>
        </a:accent1>
        <a:accent2>
          <a:srgbClr val="99CC00"/>
        </a:accent2>
        <a:accent3>
          <a:srgbClr val="ADB8AA"/>
        </a:accent3>
        <a:accent4>
          <a:srgbClr val="DADADA"/>
        </a:accent4>
        <a:accent5>
          <a:srgbClr val="ADE2AD"/>
        </a:accent5>
        <a:accent6>
          <a:srgbClr val="8AB900"/>
        </a:accent6>
        <a:hlink>
          <a:srgbClr val="FFCC00"/>
        </a:hlink>
        <a:folHlink>
          <a:srgbClr val="FFFF99"/>
        </a:folHlink>
      </a:clrScheme>
      <a:clrMap bg1="dk2" tx1="lt1" bg2="dk1" tx2="lt2" accent1="accent1" accent2="accent2" accent3="accent3" accent4="accent4" accent5="accent5" accent6="accent6" hlink="hlink" folHlink="folHlink"/>
    </a:extraClrScheme>
    <a:extraClrScheme>
      <a:clrScheme name="精品课程 9">
        <a:dk1>
          <a:srgbClr val="000000"/>
        </a:dk1>
        <a:lt1>
          <a:srgbClr val="FFFFFF"/>
        </a:lt1>
        <a:dk2>
          <a:srgbClr val="000000"/>
        </a:dk2>
        <a:lt2>
          <a:srgbClr val="DDDDDD"/>
        </a:lt2>
        <a:accent1>
          <a:srgbClr val="A3B2C1"/>
        </a:accent1>
        <a:accent2>
          <a:srgbClr val="CC0000"/>
        </a:accent2>
        <a:accent3>
          <a:srgbClr val="FFFFFF"/>
        </a:accent3>
        <a:accent4>
          <a:srgbClr val="000000"/>
        </a:accent4>
        <a:accent5>
          <a:srgbClr val="CED5DD"/>
        </a:accent5>
        <a:accent6>
          <a:srgbClr val="B90000"/>
        </a:accent6>
        <a:hlink>
          <a:srgbClr val="336699"/>
        </a:hlink>
        <a:folHlink>
          <a:srgbClr val="003366"/>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r="http://schemas.openxmlformats.org/officeDocument/2006/relationships"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14</Slides>
  <Notes>1</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14</vt:i4>
      </vt:variant>
    </vt:vector>
  </HeadingPairs>
  <TitlesOfParts>
    <vt:vector baseType="lpstr" size="23">
      <vt:lpstr>Arial</vt:lpstr>
      <vt:lpstr>Calibri</vt:lpstr>
      <vt:lpstr>Verdana</vt:lpstr>
      <vt:lpstr>宋体</vt:lpstr>
      <vt:lpstr>Wingdings</vt:lpstr>
      <vt:lpstr>Times New Roman</vt:lpstr>
      <vt:lpstr>隶书</vt:lpstr>
      <vt:lpstr>Tahoma</vt:lpstr>
      <vt:lpstr>Office Theme</vt:lpstr>
      <vt:lpstr>PowerPoint Presentation</vt:lpstr>
      <vt:lpstr>金融远期合约</vt:lpstr>
      <vt:lpstr>金融远期合约</vt:lpstr>
      <vt:lpstr>金融远期合约的种类</vt:lpstr>
      <vt:lpstr>远期利率协议（FRA）</vt:lpstr>
      <vt:lpstr>重要术语 </vt:lpstr>
      <vt:lpstr>重要术语</vt:lpstr>
      <vt:lpstr>远期利率协议（FRA）</vt:lpstr>
      <vt:lpstr>结算金的计算</vt:lpstr>
      <vt:lpstr>公式各项的含义</vt:lpstr>
      <vt:lpstr>PowerPoint Presentation</vt:lpstr>
      <vt:lpstr>远期利率协议避险举例</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2024-09-07T06:19:00.507</cp:lastPrinted>
  <dcterms:created xsi:type="dcterms:W3CDTF">2024-09-06T22:19:00Z</dcterms:created>
  <dcterms:modified xsi:type="dcterms:W3CDTF">2024-09-06T22:19:02Z</dcterms:modified>
</cp:coreProperties>
</file>