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22AA23-D7D0-4C9A-A970-44F54358B7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478935-2DCB-4F82-A398-EE3D4F5F8B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33B2A5-7449-4CFC-8756-F220898235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1C5E6F-9464-425F-B084-843464C99A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3C2D45-328D-45AB-9633-7373F5A041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343B052-A215-41DD-8542-B8F86BE347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61008A-DEDA-4E1D-B279-EDD7C05F3E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6E3400-A580-41B8-AF1D-B6A8C12DA8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915E54-8BBE-47D4-9279-8C6295FE3D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9C82C4-004F-4525-BD39-4A26A15CF9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BC6B98-90E7-4104-95EF-E18D4BC3C4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6030223224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社区科普驿站工作总结报告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工作概况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科普活动开展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科普资源建设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社区参与与反馈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工作概况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社区科普驿站是面向社区居民提供科学知识普及服务的公益性机构，旨在提高居民科学素质，促进社区科学发展。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社区科普驿站通过开展科普讲座、展览、互动体验等活动，将科学知识传递给广大居民，增强他们的科学意识，提高他们的科学素养。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31" b="12531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社区科普驿站还承担着培养青少年对科学的兴趣和探索精神，为社区科学发展提供有力的人才保障。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社区科普驿站简介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工作目标与任务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提高居民科学素质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通过开展丰富多彩的科普活动，提高居民的科学素质，使他们具备基本的科学知识和科学素养。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促进社区科学发展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通过科普活动，引导居民树立科学发展观，推动社区科学发展，提高社区整体发展水平。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培养青少年科学人才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通过开展青少年科普活动，激发他们对科学的兴趣和探索精神，培养具备创新能力的科学人才。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开展了多项青少年科普活动，激发了青少年的科学兴趣和探索精神。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通过科普活动，提高了居民的科学素质和科学素养，推动了社区的科学发展。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2051" r="1205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980" r="9980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4522" r="452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成功举办了多场科普讲座和展览活动，吸引了大量居民参与。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工作成果概览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科普活动开展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根据社区居民的需求和兴趣，选择具有教育意义和实用价值的科普主题。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确定活动主题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包括活动时间、地点、参与人员、所需物资等，确保活动的顺利进行。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制定活动计划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招募和培训志愿者，明确志愿者分工和职责，确保活动的有效执行。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组织志愿者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活动策划与组织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通过社区公告、微信群、宣传单等多种方式，对活动进行广泛宣传，提高居民的参与度。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活动宣传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活动执行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活动记录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208" r="152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按照计划实施科普活动，包括讲座、展览、互动体验等环节，确保活动的质量和效果。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对活动过程进行记录，包括照片、视频等，为后续的活动总结和改进提供依据。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活动实施情况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统计活动的参与人数，了解活动的覆盖面和影响力。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参与人数统计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通过问卷调查、面对面访谈等方式，收集居民对活动的意见和建议。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反馈意见收集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根据统计数据和反馈意见，撰写活动效果评估报告，总结活动的成果和不足，提出改进措施和建议。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效果评估报告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活动效果评估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科普资源建设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https://d.book118.com/436030223224010100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2024-09-25T03:36:19.953</cp:lastPrinted>
  <dcterms:created xsi:type="dcterms:W3CDTF">2024-09-24T19:36:19Z</dcterms:created>
  <dcterms:modified xsi:type="dcterms:W3CDTF">2024-09-24T19:36:22Z</dcterms:modified>
</cp:coreProperties>
</file>