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0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B43C-44D8-410D-B9D9-47EB69F2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637F5-C952-425E-9368-17367058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36B0-4C36-4B3E-AD4F-360960A8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0B7C4-2D56-439A-903D-1DD9F2D56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02DEA-015F-48E2-8DE1-D5FCE948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40C17-1F18-4829-AB69-0E193EF5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E3791-30DC-42F4-9F0E-E30C49F0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9CFF1-26AE-4319-89ED-CD003921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765ED-9D0E-4F8D-9C84-D64B35A4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53786-43B4-40DD-B9AB-AB9389BDD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00003-E85D-4F4C-A26E-82FC5930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011" r:id="rId2"/>
    <p:sldLayoutId id="2147505012" r:id="rId3"/>
    <p:sldLayoutId id="2147505013" r:id="rId4"/>
    <p:sldLayoutId id="2147505014" r:id="rId5"/>
    <p:sldLayoutId id="2147505015" r:id="rId6"/>
    <p:sldLayoutId id="2147505016" r:id="rId7"/>
    <p:sldLayoutId id="2147505017" r:id="rId8"/>
    <p:sldLayoutId id="2147505018" r:id="rId9"/>
    <p:sldLayoutId id="2147505019" r:id="rId10"/>
    <p:sldLayoutId id="21475050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31025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投融资决策依据与收益预测PPT大纲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投融资决策概述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投融资决策依据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收益预测方法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收益预测模型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投融资决策概述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投融资决策的定义和重要性</a:t>
            </a:r>
            <a:endParaRPr lang="zh-CN" altLang="en-US"/>
          </a:p>
        </p:txBody>
      </p:sp>
      <p:sp>
        <p:nvSpPr>
          <p:cNvPr id="104887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投融资决策的定义：指企业或个人在一定时期内，根据其发展战略、财务状况和市场环境等因素，对投资或融资的规模、方式、风险等方面的选择和决策过程。</a:t>
            </a:r>
            <a:endParaRPr lang="zh-CN" altLang="en-US"/>
          </a:p>
          <a:p>
            <a:r>
              <a:rPr lang="zh-CN" altLang="en-US"/>
              <a:t>投融资决策的重要性： a. 实现企业战略目标：投融资决策是实现企业战略目标的重要手段，正确的投融资决策能够帮助企业快速扩张市场份额、提升品牌影响力等。 b. 提高资金使用效率：通过合理的投融资决策，企业可以优化资金配置，提高资金使用效率，降低财务成本。 c. 降低经营风险：合理的投融资决策可以帮助企业分散经营风险，降低因市场波动等因素带来的损失。 d. 增强企业竞争力：有效的投融资决策能够为企业带来更多的发展机遇和竞争优势，提高企业在市场中的地位和影响力。</a:t>
            </a:r>
            <a:endParaRPr lang="zh-CN" altLang="en-US"/>
          </a:p>
          <a:p>
            <a:pPr lvl="1"/>
            <a:r>
              <a:rPr lang="zh-CN" altLang="en-US"/>
              <a:t>a. 实现企业战略目标：投融资决策是实现企业战略目标的重要手段，正确的投融资决策能够帮助企业快速扩张市场份额、提升品牌影响力等。</a:t>
            </a:r>
            <a:endParaRPr lang="zh-CN" altLang="en-US"/>
          </a:p>
          <a:p>
            <a:pPr lvl="1"/>
            <a:r>
              <a:rPr lang="zh-CN" altLang="en-US"/>
              <a:t>b. 提高资金使用效率：通过合理的投融资决策，企业可以优化资金配置，提高资金使用效率，降低财务成本。</a:t>
            </a:r>
            <a:endParaRPr lang="zh-CN" altLang="en-US"/>
          </a:p>
          <a:p>
            <a:pPr lvl="1"/>
            <a:r>
              <a:rPr lang="zh-CN" altLang="en-US"/>
              <a:t>c. 降低经营风险：合理的投融资决策可以帮助企业分散经营风险，降低因市场波动等因素带来的损失。</a:t>
            </a:r>
            <a:endParaRPr lang="zh-CN" altLang="en-US"/>
          </a:p>
          <a:p>
            <a:pPr lvl="1"/>
            <a:r>
              <a:rPr lang="zh-CN" altLang="en-US"/>
              <a:t>d. 增强企业竞争力：有效的投融资决策能够为企业带来更多的发展机遇和竞争优势，提高企业在市场中的地位和影响力。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投融资决策的基本原则</a:t>
            </a:r>
            <a:endParaRPr lang="zh-CN" altLang="en-US"/>
          </a:p>
        </p:txBody>
      </p:sp>
      <p:sp>
        <p:nvSpPr>
          <p:cNvPr id="10489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风险与收益均衡原则：在投融资决策中，要充分考虑风险和收益的平衡，避免过度追求高收益而忽视风险。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流动性原则：保持足够的现金流量，以满足企业日常经营和应对突发事件的需要。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多元化投资原则：通过分散投资以降低单一资产的风险，提高整体投资组合的稳定性。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长期价值投资原则：以企业长期价值为导向，关注企业的持续增长和长期回报。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投融资决策的影响因素</a:t>
            </a:r>
            <a:endParaRPr lang="zh-CN" altLang="en-US"/>
          </a:p>
        </p:txBody>
      </p:sp>
      <p:sp>
        <p:nvSpPr>
          <p:cNvPr id="104895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宏观经济环境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行业发展趋势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企业财务状况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风险控制能力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投融资决策依据</a:t>
            </a:r>
            <a:endParaRPr lang="zh-CN" altLang="en-US"/>
          </a:p>
        </p:txBody>
      </p:sp>
      <p:sp>
        <p:nvSpPr>
          <p:cNvPr id="10490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市场需求：了解目标市场的客户需求、消费习惯和购买意愿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市场规模：评估目标市场的总体规模和增长潜力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市场竞争：分析竞争对手的市场份额、营销策略和产品特点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市场趋势：预测市场未来的发展趋势和变化，以便及时调整投资策略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财务状况分析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财务数据：分析企业的资产负债表、利润表和现金流量表等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财务预测：基于历史数据和市场趋势，预测未来的财务状况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风险评估：评估企业的财务风险和不确定性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财务指标：如偿债能力、营运能力、盈利能力等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风险应对：制定应对策略，降低风险的影响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风险识别：识别潜在的风险因素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风险评估：评估风险的概率和影响程度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风险监控：持续监控风险的变化，及时调整应对策略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投资回报率分析</a:t>
            </a:r>
            <a:endParaRPr lang="zh-CN" altLang="en-US"/>
          </a:p>
        </p:txBody>
      </p:sp>
      <p:sp>
        <p:nvSpPr>
          <p:cNvPr id="104924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投资回报率在投融资决策中的作用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投资回报率的比较分析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投资回报率与风险的关系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投资回报率的计算方法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收益预测方法</a:t>
            </a:r>
            <a:endParaRPr lang="zh-CN" altLang="en-US"/>
          </a:p>
        </p:txBody>
      </p:sp>
      <p:sp>
        <p:nvSpPr>
          <p:cNvPr id="10493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收益预测的定义和重要性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收益预测的定义：对未来一段时间内的投资回报进行预测，通常基于历史数据和市场趋势。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收益预测的重要性：准确预测收益有助于制定合理的投融资决策，避免盲目投资带来的风险，提高资金使用效率。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收益预测的基本方法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市场调查法：通过调查市场需求和竞争状况预测未来收益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历史数据法：根据历史销售数据预测未来收益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专家评估法：利用专家知识和经验对项目收益进行评估和预测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趋势分析法：根据市场趋势和行业发展情况预测未来收益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https://d.book118.com/436031025020010031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投融资决策依据与收益预测PPT大纲</vt:lpstr>
      <vt:lpstr>目录</vt:lpstr>
      <vt:lpstr>添加章节标题</vt:lpstr>
      <vt:lpstr>投融资决策概述</vt:lpstr>
      <vt:lpstr>投融资决策的定义和重要性</vt:lpstr>
      <vt:lpstr>投融资决策的基本原则</vt:lpstr>
      <vt:lpstr>投融资决策的影响因素</vt:lpstr>
      <vt:lpstr>投融资决策依据</vt:lpstr>
      <vt:lpstr>市场分析</vt:lpstr>
      <vt:lpstr>财务状况分析</vt:lpstr>
      <vt:lpstr>风险评估</vt:lpstr>
      <vt:lpstr>投资回报率分析</vt:lpstr>
      <vt:lpstr>收益预测方法</vt:lpstr>
      <vt:lpstr>收益预测的定义和重要性</vt:lpstr>
      <vt:lpstr>收益预测的基本方法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2024-08-29T11:36:14.345</cp:lastPrinted>
  <dcterms:created xsi:type="dcterms:W3CDTF">2024-08-29T03:36:14Z</dcterms:created>
  <dcterms:modified xsi:type="dcterms:W3CDTF">2024-08-29T03:36:16Z</dcterms:modified>
</cp:coreProperties>
</file>