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652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92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image" Target="../media/image2.png" /><Relationship Id="rId14" Type="http://schemas.openxmlformats.org/officeDocument/2006/relationships/tags" Target="../tags/tag12.xml" /><Relationship Id="rId15" Type="http://schemas.openxmlformats.org/officeDocument/2006/relationships/image" Target="../media/image3.png" /><Relationship Id="rId16" Type="http://schemas.openxmlformats.org/officeDocument/2006/relationships/tags" Target="../tags/tag13.xml" /><Relationship Id="rId17" Type="http://schemas.openxmlformats.org/officeDocument/2006/relationships/image" Target="../media/image4.png" /><Relationship Id="rId18" Type="http://schemas.openxmlformats.org/officeDocument/2006/relationships/tags" Target="../tags/tag14.xml" /><Relationship Id="rId19" Type="http://schemas.openxmlformats.org/officeDocument/2006/relationships/image" Target="../media/image5.png" /><Relationship Id="rId2" Type="http://schemas.openxmlformats.org/officeDocument/2006/relationships/tags" Target="../tags/tag2.xml" /><Relationship Id="rId20" Type="http://schemas.openxmlformats.org/officeDocument/2006/relationships/tags" Target="../tags/tag15.xml" /><Relationship Id="rId21" Type="http://schemas.openxmlformats.org/officeDocument/2006/relationships/image" Target="../media/image6.png" /><Relationship Id="rId22" Type="http://schemas.openxmlformats.org/officeDocument/2006/relationships/tags" Target="../tags/tag16.xml" /><Relationship Id="rId23" Type="http://schemas.openxmlformats.org/officeDocument/2006/relationships/tags" Target="../tags/tag17.xml" /><Relationship Id="rId24" Type="http://schemas.openxmlformats.org/officeDocument/2006/relationships/tags" Target="../tags/tag18.xml" /><Relationship Id="rId25" Type="http://schemas.openxmlformats.org/officeDocument/2006/relationships/tags" Target="../tags/tag19.xml" /><Relationship Id="rId26" Type="http://schemas.openxmlformats.org/officeDocument/2006/relationships/tags" Target="../tags/tag20.xml" /><Relationship Id="rId27" Type="http://schemas.openxmlformats.org/officeDocument/2006/relationships/tags" Target="../tags/tag21.xml" /><Relationship Id="rId28" Type="http://schemas.openxmlformats.org/officeDocument/2006/relationships/tags" Target="../tags/tag22.xml" /><Relationship Id="rId29" Type="http://schemas.openxmlformats.org/officeDocument/2006/relationships/tags" Target="../tags/tag23.xml" /><Relationship Id="rId3" Type="http://schemas.openxmlformats.org/officeDocument/2006/relationships/tags" Target="../tags/tag3.xml" /><Relationship Id="rId30" Type="http://schemas.openxmlformats.org/officeDocument/2006/relationships/tags" Target="../tags/tag24.xml" /><Relationship Id="rId31" Type="http://schemas.openxmlformats.org/officeDocument/2006/relationships/tags" Target="../tags/tag25.xml" /><Relationship Id="rId32" Type="http://schemas.openxmlformats.org/officeDocument/2006/relationships/tags" Target="../tags/tag26.xml" /><Relationship Id="rId33" Type="http://schemas.openxmlformats.org/officeDocument/2006/relationships/tags" Target="../tags/tag27.xml" /><Relationship Id="rId34" Type="http://schemas.openxmlformats.org/officeDocument/2006/relationships/tags" Target="../tags/tag28.xml" /><Relationship Id="rId35" Type="http://schemas.openxmlformats.org/officeDocument/2006/relationships/tags" Target="../tags/tag29.xml" /><Relationship Id="rId36" Type="http://schemas.openxmlformats.org/officeDocument/2006/relationships/tags" Target="../tags/tag30.xml" /><Relationship Id="rId37" Type="http://schemas.openxmlformats.org/officeDocument/2006/relationships/tags" Target="../tags/tag31.xml" /><Relationship Id="rId38" Type="http://schemas.openxmlformats.org/officeDocument/2006/relationships/tags" Target="../tags/tag32.xml" /><Relationship Id="rId39" Type="http://schemas.openxmlformats.org/officeDocument/2006/relationships/tags" Target="../tags/tag33.xml" /><Relationship Id="rId4" Type="http://schemas.openxmlformats.org/officeDocument/2006/relationships/tags" Target="../tags/tag4.xml" /><Relationship Id="rId40" Type="http://schemas.openxmlformats.org/officeDocument/2006/relationships/tags" Target="../tags/tag34.xml" /><Relationship Id="rId41" Type="http://schemas.openxmlformats.org/officeDocument/2006/relationships/tags" Target="../tags/tag35.xml" /><Relationship Id="rId42" Type="http://schemas.openxmlformats.org/officeDocument/2006/relationships/tags" Target="../tags/tag36.xml" /><Relationship Id="rId43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image" Target="../media/image7.png" /><Relationship Id="rId12" Type="http://schemas.openxmlformats.org/officeDocument/2006/relationships/tags" Target="../tags/tag50.xml" /><Relationship Id="rId13" Type="http://schemas.openxmlformats.org/officeDocument/2006/relationships/image" Target="../media/image3.png" /><Relationship Id="rId14" Type="http://schemas.openxmlformats.org/officeDocument/2006/relationships/tags" Target="../tags/tag51.xml" /><Relationship Id="rId15" Type="http://schemas.openxmlformats.org/officeDocument/2006/relationships/image" Target="../media/image8.png" /><Relationship Id="rId16" Type="http://schemas.openxmlformats.org/officeDocument/2006/relationships/tags" Target="../tags/tag52.xml" /><Relationship Id="rId17" Type="http://schemas.openxmlformats.org/officeDocument/2006/relationships/image" Target="../media/image6.png" /><Relationship Id="rId18" Type="http://schemas.openxmlformats.org/officeDocument/2006/relationships/tags" Target="../tags/tag53.xml" /><Relationship Id="rId19" Type="http://schemas.openxmlformats.org/officeDocument/2006/relationships/tags" Target="../tags/tag54.xml" /><Relationship Id="rId2" Type="http://schemas.openxmlformats.org/officeDocument/2006/relationships/tags" Target="../tags/tag43.xml" /><Relationship Id="rId20" Type="http://schemas.openxmlformats.org/officeDocument/2006/relationships/tags" Target="../tags/tag55.xml" /><Relationship Id="rId21" Type="http://schemas.openxmlformats.org/officeDocument/2006/relationships/tags" Target="../tags/tag5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.png" /><Relationship Id="rId8" Type="http://schemas.openxmlformats.org/officeDocument/2006/relationships/tags" Target="../tags/tag48.xml" /><Relationship Id="rId9" Type="http://schemas.openxmlformats.org/officeDocument/2006/relationships/image" Target="../media/image2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tags" Target="../tags/tag62.xml" /><Relationship Id="rId11" Type="http://schemas.openxmlformats.org/officeDocument/2006/relationships/image" Target="../media/image4.png" /><Relationship Id="rId12" Type="http://schemas.openxmlformats.org/officeDocument/2006/relationships/tags" Target="../tags/tag63.xml" /><Relationship Id="rId13" Type="http://schemas.openxmlformats.org/officeDocument/2006/relationships/image" Target="../media/image9.png" /><Relationship Id="rId14" Type="http://schemas.openxmlformats.org/officeDocument/2006/relationships/tags" Target="../tags/tag64.xml" /><Relationship Id="rId15" Type="http://schemas.openxmlformats.org/officeDocument/2006/relationships/image" Target="../media/image10.png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8.xml" /><Relationship Id="rId20" Type="http://schemas.openxmlformats.org/officeDocument/2006/relationships/tags" Target="../tags/tag69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59.xml" /><Relationship Id="rId5" Type="http://schemas.openxmlformats.org/officeDocument/2006/relationships/image" Target="../media/image2.png" /><Relationship Id="rId6" Type="http://schemas.openxmlformats.org/officeDocument/2006/relationships/tags" Target="../tags/tag60.xml" /><Relationship Id="rId7" Type="http://schemas.openxmlformats.org/officeDocument/2006/relationships/image" Target="../media/image7.png" /><Relationship Id="rId8" Type="http://schemas.openxmlformats.org/officeDocument/2006/relationships/tags" Target="../tags/tag61.xml" /><Relationship Id="rId9" Type="http://schemas.openxmlformats.org/officeDocument/2006/relationships/image" Target="../media/image3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850EE8-1B73-4C73-A32A-A48D98B73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F1DE99-569A-4CD1-9595-74EE1D9F7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615F40-D9DC-4132-980B-14F502930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F07752-1343-433F-9915-04DFC6215C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14CC33-1DBF-4082-B8DA-7F5DDE122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B758B5-F904-4E90-B2C6-33A444ED4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49FBB4-A1EF-48D6-8ADF-730A9B6D2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BD0E6B-765B-4C79-9EFC-008BAF4B1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7A6325-4FBD-4DD8-91FD-16E65EF54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5812DD-37D8-47CD-89F0-A7CF02CB1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2F046D-5DCE-4005-B12D-135753DB8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6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2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4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5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3" name="5" descr="5资源 6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5" name="3" descr="6资源 7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2097157" name="7" descr="4资源 5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2097159" name="1" descr="1资源 2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3" name="6" descr="3资源 4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678" name="椭圆 10"/>
          <p:cNvSpPr/>
          <p:nvPr>
            <p:custDataLst>
              <p:tags r:id="rId23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椭圆 12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2" name="椭圆 13"/>
          <p:cNvSpPr/>
          <p:nvPr>
            <p:custDataLst>
              <p:tags r:id="rId25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4" name="椭圆 20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6" name="椭圆 21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8" name="椭圆 22"/>
          <p:cNvSpPr/>
          <p:nvPr>
            <p:custDataLst>
              <p:tags r:id="rId28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0" name="椭圆 24"/>
          <p:cNvSpPr/>
          <p:nvPr>
            <p:custDataLst>
              <p:tags r:id="rId29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2" name="椭圆 25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4" name="椭圆 26"/>
          <p:cNvSpPr/>
          <p:nvPr>
            <p:custDataLst>
              <p:tags r:id="rId31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6" name="椭圆 28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8" name="椭圆 29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0" name="椭圆 30"/>
          <p:cNvSpPr/>
          <p:nvPr>
            <p:custDataLst>
              <p:tags r:id="rId34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2" name="矩形 31"/>
          <p:cNvSpPr/>
          <p:nvPr>
            <p:custDataLst>
              <p:tags r:id="rId35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矩形 32"/>
          <p:cNvSpPr/>
          <p:nvPr>
            <p:custDataLst>
              <p:tags r:id="rId36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椭圆 33"/>
          <p:cNvSpPr>
            <a:spLocks noChangeAspect="1"/>
          </p:cNvSpPr>
          <p:nvPr>
            <p:custDataLst>
              <p:tags r:id="rId37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椭圆 34"/>
          <p:cNvSpPr/>
          <p:nvPr>
            <p:custDataLst>
              <p:tags r:id="rId38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椭圆 35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4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4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30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34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5" name="5" descr="5资源 6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7" name="3" descr="6资源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4" descr="7资源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1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73" name="2" descr="2资源 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5" name="6" descr="3资源 4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38" name="日期占位符 2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3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4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6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2097177" name="5" descr="5资源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9" name="3" descr="6资源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1" name="4" descr="7资源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3" name="7" descr="4资源 5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85" name="1" descr="1资源 2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7" name="2" descr="2资源 3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9" name="6" descr="3资源 4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48" name="矩形 12"/>
          <p:cNvSpPr/>
          <p:nvPr>
            <p:custDataLst>
              <p:tags r:id="rId17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9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2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2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cxnSp>
        <p:nvCxnSpPr>
          <p:cNvPr id="3145741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6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8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0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2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6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4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6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8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2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4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6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8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0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4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6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8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6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78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6510" r:id="rId2"/>
    <p:sldLayoutId id="2147506511" r:id="rId3"/>
    <p:sldLayoutId id="2147506512" r:id="rId4"/>
    <p:sldLayoutId id="2147506513" r:id="rId5"/>
    <p:sldLayoutId id="2147506514" r:id="rId6"/>
    <p:sldLayoutId id="2147506515" r:id="rId7"/>
    <p:sldLayoutId id="2147506516" r:id="rId8"/>
    <p:sldLayoutId id="2147506517" r:id="rId9"/>
    <p:sldLayoutId id="2147506518" r:id="rId10"/>
    <p:sldLayoutId id="2147506519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21" Type="http://schemas.openxmlformats.org/officeDocument/2006/relationships/tags" Target="../tags/tag164.xml" /><Relationship Id="rId22" Type="http://schemas.openxmlformats.org/officeDocument/2006/relationships/tags" Target="../tags/tag165.xml" /><Relationship Id="rId23" Type="http://schemas.openxmlformats.org/officeDocument/2006/relationships/tags" Target="../tags/tag166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14" Type="http://schemas.openxmlformats.org/officeDocument/2006/relationships/tags" Target="../tags/tag182.xml" /><Relationship Id="rId15" Type="http://schemas.openxmlformats.org/officeDocument/2006/relationships/tags" Target="../tags/tag183.xml" /><Relationship Id="rId16" Type="http://schemas.openxmlformats.org/officeDocument/2006/relationships/tags" Target="../tags/tag184.xml" /><Relationship Id="rId17" Type="http://schemas.openxmlformats.org/officeDocument/2006/relationships/tags" Target="../tags/tag185.xml" /><Relationship Id="rId18" Type="http://schemas.openxmlformats.org/officeDocument/2006/relationships/tags" Target="../tags/tag186.xml" /><Relationship Id="rId19" Type="http://schemas.openxmlformats.org/officeDocument/2006/relationships/tags" Target="../tags/tag187.xml" /><Relationship Id="rId2" Type="http://schemas.openxmlformats.org/officeDocument/2006/relationships/tags" Target="../tags/tag170.xml" /><Relationship Id="rId20" Type="http://schemas.openxmlformats.org/officeDocument/2006/relationships/tags" Target="../tags/tag188.xml" /><Relationship Id="rId21" Type="http://schemas.openxmlformats.org/officeDocument/2006/relationships/tags" Target="../tags/tag189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7.xml" /><Relationship Id="rId11" Type="http://schemas.openxmlformats.org/officeDocument/2006/relationships/tags" Target="../tags/tag218.xml" /><Relationship Id="rId12" Type="http://schemas.openxmlformats.org/officeDocument/2006/relationships/tags" Target="../tags/tag219.xml" /><Relationship Id="rId13" Type="http://schemas.openxmlformats.org/officeDocument/2006/relationships/tags" Target="../tags/tag220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9.xml" /><Relationship Id="rId11" Type="http://schemas.openxmlformats.org/officeDocument/2006/relationships/tags" Target="../tags/tag230.xml" /><Relationship Id="rId12" Type="http://schemas.openxmlformats.org/officeDocument/2006/relationships/tags" Target="../tags/tag231.xml" /><Relationship Id="rId13" Type="http://schemas.openxmlformats.org/officeDocument/2006/relationships/tags" Target="../tags/tag232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tags" Target="../tags/tag22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1.xml" /><Relationship Id="rId11" Type="http://schemas.openxmlformats.org/officeDocument/2006/relationships/tags" Target="../tags/tag242.xml" /><Relationship Id="rId12" Type="http://schemas.openxmlformats.org/officeDocument/2006/relationships/tags" Target="../tags/tag243.xml" /><Relationship Id="rId13" Type="http://schemas.openxmlformats.org/officeDocument/2006/relationships/tags" Target="../tags/tag244.xml" /><Relationship Id="rId2" Type="http://schemas.openxmlformats.org/officeDocument/2006/relationships/tags" Target="../tags/tag233.xml" /><Relationship Id="rId3" Type="http://schemas.openxmlformats.org/officeDocument/2006/relationships/tags" Target="../tags/tag234.xml" /><Relationship Id="rId4" Type="http://schemas.openxmlformats.org/officeDocument/2006/relationships/tags" Target="../tags/tag235.xml" /><Relationship Id="rId5" Type="http://schemas.openxmlformats.org/officeDocument/2006/relationships/tags" Target="../tags/tag236.xml" /><Relationship Id="rId6" Type="http://schemas.openxmlformats.org/officeDocument/2006/relationships/tags" Target="../tags/tag237.xml" /><Relationship Id="rId7" Type="http://schemas.openxmlformats.org/officeDocument/2006/relationships/tags" Target="../tags/tag238.xml" /><Relationship Id="rId8" Type="http://schemas.openxmlformats.org/officeDocument/2006/relationships/tags" Target="../tags/tag239.xml" /><Relationship Id="rId9" Type="http://schemas.openxmlformats.org/officeDocument/2006/relationships/tags" Target="../tags/tag24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6.xml" /><Relationship Id="rId11" Type="http://schemas.openxmlformats.org/officeDocument/2006/relationships/tags" Target="../tags/tag257.xml" /><Relationship Id="rId12" Type="http://schemas.openxmlformats.org/officeDocument/2006/relationships/tags" Target="../tags/tag258.xml" /><Relationship Id="rId13" Type="http://schemas.openxmlformats.org/officeDocument/2006/relationships/tags" Target="../tags/tag259.xml" /><Relationship Id="rId14" Type="http://schemas.openxmlformats.org/officeDocument/2006/relationships/tags" Target="../tags/tag260.xml" /><Relationship Id="rId15" Type="http://schemas.openxmlformats.org/officeDocument/2006/relationships/tags" Target="../tags/tag261.xml" /><Relationship Id="rId16" Type="http://schemas.openxmlformats.org/officeDocument/2006/relationships/tags" Target="../tags/tag262.xml" /><Relationship Id="rId17" Type="http://schemas.openxmlformats.org/officeDocument/2006/relationships/tags" Target="../tags/tag263.xml" /><Relationship Id="rId18" Type="http://schemas.openxmlformats.org/officeDocument/2006/relationships/tags" Target="../tags/tag264.xml" /><Relationship Id="rId19" Type="http://schemas.openxmlformats.org/officeDocument/2006/relationships/tags" Target="../tags/tag265.xml" /><Relationship Id="rId2" Type="http://schemas.openxmlformats.org/officeDocument/2006/relationships/tags" Target="../tags/tag248.xml" /><Relationship Id="rId20" Type="http://schemas.openxmlformats.org/officeDocument/2006/relationships/tags" Target="../tags/tag266.xml" /><Relationship Id="rId21" Type="http://schemas.openxmlformats.org/officeDocument/2006/relationships/tags" Target="../tags/tag267.xml" /><Relationship Id="rId3" Type="http://schemas.openxmlformats.org/officeDocument/2006/relationships/tags" Target="../tags/tag249.xml" /><Relationship Id="rId4" Type="http://schemas.openxmlformats.org/officeDocument/2006/relationships/tags" Target="../tags/tag250.xml" /><Relationship Id="rId5" Type="http://schemas.openxmlformats.org/officeDocument/2006/relationships/tags" Target="../tags/tag251.xml" /><Relationship Id="rId6" Type="http://schemas.openxmlformats.org/officeDocument/2006/relationships/tags" Target="../tags/tag252.xml" /><Relationship Id="rId7" Type="http://schemas.openxmlformats.org/officeDocument/2006/relationships/tags" Target="../tags/tag253.xml" /><Relationship Id="rId8" Type="http://schemas.openxmlformats.org/officeDocument/2006/relationships/tags" Target="../tags/tag254.xml" /><Relationship Id="rId9" Type="http://schemas.openxmlformats.org/officeDocument/2006/relationships/tags" Target="../tags/tag25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6.xml" /><Relationship Id="rId11" Type="http://schemas.openxmlformats.org/officeDocument/2006/relationships/tags" Target="../tags/tag277.xml" /><Relationship Id="rId12" Type="http://schemas.openxmlformats.org/officeDocument/2006/relationships/tags" Target="../tags/tag278.xml" /><Relationship Id="rId13" Type="http://schemas.openxmlformats.org/officeDocument/2006/relationships/tags" Target="../tags/tag279.xml" /><Relationship Id="rId14" Type="http://schemas.openxmlformats.org/officeDocument/2006/relationships/tags" Target="../tags/tag280.xml" /><Relationship Id="rId15" Type="http://schemas.openxmlformats.org/officeDocument/2006/relationships/tags" Target="../tags/tag281.xml" /><Relationship Id="rId16" Type="http://schemas.openxmlformats.org/officeDocument/2006/relationships/tags" Target="../tags/tag282.xml" /><Relationship Id="rId17" Type="http://schemas.openxmlformats.org/officeDocument/2006/relationships/tags" Target="../tags/tag283.xml" /><Relationship Id="rId2" Type="http://schemas.openxmlformats.org/officeDocument/2006/relationships/tags" Target="../tags/tag268.xml" /><Relationship Id="rId3" Type="http://schemas.openxmlformats.org/officeDocument/2006/relationships/tags" Target="../tags/tag269.xml" /><Relationship Id="rId4" Type="http://schemas.openxmlformats.org/officeDocument/2006/relationships/tags" Target="../tags/tag270.xml" /><Relationship Id="rId5" Type="http://schemas.openxmlformats.org/officeDocument/2006/relationships/tags" Target="../tags/tag271.xml" /><Relationship Id="rId6" Type="http://schemas.openxmlformats.org/officeDocument/2006/relationships/tags" Target="../tags/tag272.xml" /><Relationship Id="rId7" Type="http://schemas.openxmlformats.org/officeDocument/2006/relationships/tags" Target="../tags/tag273.xml" /><Relationship Id="rId8" Type="http://schemas.openxmlformats.org/officeDocument/2006/relationships/tags" Target="../tags/tag274.xml" /><Relationship Id="rId9" Type="http://schemas.openxmlformats.org/officeDocument/2006/relationships/tags" Target="../tags/tag27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84.xml" /><Relationship Id="rId3" Type="http://schemas.openxmlformats.org/officeDocument/2006/relationships/tags" Target="../tags/tag285.xml" /><Relationship Id="rId4" Type="http://schemas.openxmlformats.org/officeDocument/2006/relationships/tags" Target="../tags/tag286.xml" /><Relationship Id="rId5" Type="http://schemas.openxmlformats.org/officeDocument/2006/relationships/tags" Target="../tags/tag287.xml" /><Relationship Id="rId6" Type="http://schemas.openxmlformats.org/officeDocument/2006/relationships/tags" Target="../tags/tag288.xml" /><Relationship Id="rId7" Type="http://schemas.openxmlformats.org/officeDocument/2006/relationships/tags" Target="../tags/tag289.xml" /><Relationship Id="rId8" Type="http://schemas.openxmlformats.org/officeDocument/2006/relationships/tags" Target="../tags/tag290.xml" /><Relationship Id="rId9" Type="http://schemas.openxmlformats.org/officeDocument/2006/relationships/tags" Target="../tags/tag29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6031044042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>
            <a:normAutofit fontScale="92857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2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文本内外信息勾连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34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55" name="直接连接符 42"/>
          <p:cNvCxnSpPr/>
          <p:nvPr>
            <p:custDataLst>
              <p:tags r:id="rId5"/>
            </p:custDataLst>
          </p:nvPr>
        </p:nvCxnSpPr>
        <p:spPr>
          <a:xfrm flipH="1" flipV="1">
            <a:off x="3133730" y="1916253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6" name="序号"/>
          <p:cNvSpPr txBox="1"/>
          <p:nvPr>
            <p:custDataLst>
              <p:tags r:id="rId6"/>
            </p:custDataLst>
          </p:nvPr>
        </p:nvSpPr>
        <p:spPr>
          <a:xfrm>
            <a:off x="2499365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标题"/>
          <p:cNvSpPr txBox="1"/>
          <p:nvPr>
            <p:custDataLst>
              <p:tags r:id="rId7"/>
            </p:custDataLst>
          </p:nvPr>
        </p:nvSpPr>
        <p:spPr>
          <a:xfrm>
            <a:off x="3228975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文本内外信息勾连的概念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7" name="直接连接符 38"/>
          <p:cNvCxnSpPr/>
          <p:nvPr>
            <p:custDataLst>
              <p:tags r:id="rId8"/>
            </p:custDataLst>
          </p:nvPr>
        </p:nvCxnSpPr>
        <p:spPr>
          <a:xfrm flipH="1" flipV="1">
            <a:off x="6303332" y="1916253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0" name="序号"/>
          <p:cNvSpPr txBox="1"/>
          <p:nvPr>
            <p:custDataLst>
              <p:tags r:id="rId9"/>
            </p:custDataLst>
          </p:nvPr>
        </p:nvSpPr>
        <p:spPr>
          <a:xfrm>
            <a:off x="5668967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0"/>
            </p:custDataLst>
          </p:nvPr>
        </p:nvSpPr>
        <p:spPr>
          <a:xfrm>
            <a:off x="6398895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文本内外信息勾连的实践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9" name="直接连接符 34"/>
          <p:cNvCxnSpPr/>
          <p:nvPr>
            <p:custDataLst>
              <p:tags r:id="rId11"/>
            </p:custDataLst>
          </p:nvPr>
        </p:nvCxnSpPr>
        <p:spPr>
          <a:xfrm flipH="1" flipV="1">
            <a:off x="9472934" y="1916253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4" name="序号"/>
          <p:cNvSpPr txBox="1"/>
          <p:nvPr>
            <p:custDataLst>
              <p:tags r:id="rId12"/>
            </p:custDataLst>
          </p:nvPr>
        </p:nvSpPr>
        <p:spPr>
          <a:xfrm>
            <a:off x="8838569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6" name="标题"/>
          <p:cNvSpPr txBox="1"/>
          <p:nvPr>
            <p:custDataLst>
              <p:tags r:id="rId13"/>
            </p:custDataLst>
          </p:nvPr>
        </p:nvSpPr>
        <p:spPr>
          <a:xfrm>
            <a:off x="9568180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文本内外信息勾连的应用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1" name="直接连接符 58"/>
          <p:cNvCxnSpPr/>
          <p:nvPr>
            <p:custDataLst>
              <p:tags r:id="rId14"/>
            </p:custDataLst>
          </p:nvPr>
        </p:nvCxnSpPr>
        <p:spPr>
          <a:xfrm flipH="1" flipV="1">
            <a:off x="3133730" y="3930178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8" name="序号"/>
          <p:cNvSpPr txBox="1"/>
          <p:nvPr>
            <p:custDataLst>
              <p:tags r:id="rId15"/>
            </p:custDataLst>
          </p:nvPr>
        </p:nvSpPr>
        <p:spPr>
          <a:xfrm>
            <a:off x="2499365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0" name="标题"/>
          <p:cNvSpPr txBox="1"/>
          <p:nvPr>
            <p:custDataLst>
              <p:tags r:id="rId16"/>
            </p:custDataLst>
          </p:nvPr>
        </p:nvSpPr>
        <p:spPr>
          <a:xfrm>
            <a:off x="3228975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文本内外信息勾连的案例分析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3" name="直接连接符 54"/>
          <p:cNvCxnSpPr/>
          <p:nvPr>
            <p:custDataLst>
              <p:tags r:id="rId17"/>
            </p:custDataLst>
          </p:nvPr>
        </p:nvCxnSpPr>
        <p:spPr>
          <a:xfrm flipH="1" flipV="1">
            <a:off x="6303332" y="3930178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2" name="序号"/>
          <p:cNvSpPr txBox="1"/>
          <p:nvPr>
            <p:custDataLst>
              <p:tags r:id="rId18"/>
            </p:custDataLst>
          </p:nvPr>
        </p:nvSpPr>
        <p:spPr>
          <a:xfrm>
            <a:off x="5668967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4" name="标题"/>
          <p:cNvSpPr txBox="1"/>
          <p:nvPr>
            <p:custDataLst>
              <p:tags r:id="rId19"/>
            </p:custDataLst>
          </p:nvPr>
        </p:nvSpPr>
        <p:spPr>
          <a:xfrm>
            <a:off x="6398895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如何提高文本内外信息勾连的能力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5" name="直接连接符 50"/>
          <p:cNvCxnSpPr/>
          <p:nvPr>
            <p:custDataLst>
              <p:tags r:id="rId20"/>
            </p:custDataLst>
          </p:nvPr>
        </p:nvCxnSpPr>
        <p:spPr>
          <a:xfrm flipH="1" flipV="1">
            <a:off x="9472934" y="3930178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6" name="序号"/>
          <p:cNvSpPr txBox="1"/>
          <p:nvPr>
            <p:custDataLst>
              <p:tags r:id="rId21"/>
            </p:custDataLst>
          </p:nvPr>
        </p:nvSpPr>
        <p:spPr>
          <a:xfrm>
            <a:off x="8838569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06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8" name="标题"/>
          <p:cNvSpPr txBox="1"/>
          <p:nvPr>
            <p:custDataLst>
              <p:tags r:id="rId22"/>
            </p:custDataLst>
          </p:nvPr>
        </p:nvSpPr>
        <p:spPr>
          <a:xfrm>
            <a:off x="9568180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文本内外信息勾连的未来发展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文本内外信息勾连的概念</a:t>
            </a:r>
            <a:endParaRPr lang="zh-CN" altLang="en-US"/>
          </a:p>
        </p:txBody>
      </p:sp>
      <p:sp>
        <p:nvSpPr>
          <p:cNvPr id="1049006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4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文本内外信息的定义</a:t>
            </a:r>
            <a:endParaRPr lang="zh-CN" altLang="en-US"/>
          </a:p>
        </p:txBody>
      </p:sp>
      <p:sp>
        <p:nvSpPr>
          <p:cNvPr id="104904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0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2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8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0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文本内信息：文本本身所包含的信息，包括语言、符号、语义等。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信息勾连：将文本内外信息相互联系起来，以全面、深入地理解文本的意义和内涵。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6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0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2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8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0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概念应用：在文学、语言学、文化研究等领域中广泛应用，对于深入理解文本意义和文化内涵具有重要意义。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文本外信息：文本所涉及的背景、文化、语境等信息，这些信息对于理解文本意义至关重要。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1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信息勾连的重要性</a:t>
            </a:r>
            <a:endParaRPr lang="zh-CN" altLang="en-US"/>
          </a:p>
        </p:txBody>
      </p:sp>
      <p:sp>
        <p:nvSpPr>
          <p:cNvPr id="1049120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2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4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信息勾连有助于理解文本深层含义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26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8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0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信息勾连能够发现文本中的隐含信息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32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4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6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信息勾连可以增强文本的可读性和吸引力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38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0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2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信息勾连有助于提高阅读理解和写作能力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7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信息勾连的常见方法</a:t>
            </a:r>
            <a:endParaRPr lang="zh-CN" altLang="en-US"/>
          </a:p>
        </p:txBody>
      </p:sp>
      <p:sp>
        <p:nvSpPr>
          <p:cNvPr id="1049178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文本内信息的勾连：通过上下文、语义、语境等手段，将文本内的信息进行关联和整合，形成完整的信息链条。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文本间信息的勾连：通过引用、比较、对比等手段，将不同文本间的信息进行关联和整合，形成更加丰富和全面的信息网络。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文本与外部信息的勾连：通过搜索引擎、数据库、知识图谱等工具，将文本与外部信息进行关联和整合，扩展信息的广度和深度。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信息勾连的技巧：利用标题、摘要、关键词等手段，突出信息的重要性和关联性，便于读者理解和记忆。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18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文本内外信息勾连的实践</a:t>
            </a:r>
            <a:endParaRPr lang="zh-CN" altLang="en-US"/>
          </a:p>
        </p:txBody>
      </p:sp>
      <p:sp>
        <p:nvSpPr>
          <p:cNvPr id="1049220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5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文本内容的理解与把握</a:t>
            </a:r>
            <a:endParaRPr lang="zh-CN" altLang="en-US"/>
          </a:p>
        </p:txBody>
      </p:sp>
      <p:sp>
        <p:nvSpPr>
          <p:cNvPr id="104926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理解文本的表面信息，把握基本内容和结构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深入挖掘文本的内在含义，理解作者的意图和情感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结合文本的上下文和语境，理解特定词汇和短语的用法和含义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对比不同文本之间的信息，发现它们之间的联系和区别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1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文本与外部信息的关联</a:t>
            </a:r>
            <a:endParaRPr lang="zh-CN" altLang="en-US"/>
          </a:p>
        </p:txBody>
      </p:sp>
      <p:sp>
        <p:nvSpPr>
          <p:cNvPr id="1049318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文本与作者背景的关联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文本与历史背景的关联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0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文本与现实生活的关联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文本与文化传统的关联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7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信息勾连的技巧与策略</a:t>
            </a:r>
            <a:endParaRPr lang="zh-CN" altLang="en-US"/>
          </a:p>
        </p:txBody>
      </p:sp>
      <p:sp>
        <p:nvSpPr>
          <p:cNvPr id="1049376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80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2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84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8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92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利用图表、图片等形式，直观展示文本中的信息勾连。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94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结合文本外的背景知识和相关话题，拓展信息勾连的广度和深度。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96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寻找文本中的关键词和主题，确定信息勾连的重点。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98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分析文本的结构和逻辑关系，理解作者的思路和意图。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32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文本内外信息勾连的应用</a:t>
            </a:r>
            <a:endParaRPr lang="zh-CN" altLang="en-US"/>
          </a:p>
        </p:txBody>
      </p:sp>
      <p:sp>
        <p:nvSpPr>
          <p:cNvPr id="1049434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7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文本分析中的应用</a:t>
            </a:r>
            <a:endParaRPr lang="zh-CN" altLang="en-US"/>
          </a:p>
        </p:txBody>
      </p:sp>
      <p:sp>
        <p:nvSpPr>
          <p:cNvPr id="104947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文本分类：利用文本内外信息勾连，对文本进行分类，提高分类准确率。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情感分析：利用文本内外信息勾连，分析文本的情感倾向，用于舆情监控、产品评价等领域。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9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语义理解：通过分析文本内外信息，理解文本的语义，提高自然语言处理的准确性和深度。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信息抽取：通过分析文本内外信息，抽取关键信息，提高信息抽取的准确性和效率。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4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学术研究中的应用</a:t>
            </a:r>
            <a:endParaRPr lang="zh-CN" altLang="en-US"/>
          </a:p>
        </p:txBody>
      </p:sp>
      <p:sp>
        <p:nvSpPr>
          <p:cNvPr id="104954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实证研究：利用文本内外信息勾连，设计科学合理的实验方案，提高研究结论的可信度。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文献综述：通过文本内外信息勾连，全面了解研究领域的发展历程和最新进展。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理论构建：结合文本内外信息，深入探讨理论框架，为学术研究提供有力支撑。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跨学科研究：通过文本内外信息勾连，打破学科界限，促进不同领域之间的交流与合作。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1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实际工作中的应用</a:t>
            </a:r>
            <a:endParaRPr lang="zh-CN" altLang="en-US"/>
          </a:p>
        </p:txBody>
      </p:sp>
      <p:sp>
        <p:nvSpPr>
          <p:cNvPr id="1049614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16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1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20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22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学术研究：在论文写作中，利用文本内外信息的勾连，构建论据和论证，增强论文的说服力。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24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新闻报道：通过文本内外信息的勾连，挖掘新闻事件的背景和深层含义，提高报道的深度和广度。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26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广告策划：通过分析消费者需求和行为，将文本内外信息勾连，制定有针对性的广告策略。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28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 fontScale="92857" lnSpcReduction="10000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法律文书：在法律文书中，利用文本内外信息的勾连，分析案件的背景和相关法律法规，为案件辩护提供有力支持。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https://d.book118.com/436031044042010031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1_2"/>
  <p:tag name="KSO_WM_UNIT_INDEX" val="1_1_2"/>
  <p:tag name="KSO_WM_UNIT_LAYERLEVEL" val="1_1_1"/>
  <p:tag name="KSO_WM_UNIT_SUBTYPE" val="d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2_2"/>
  <p:tag name="KSO_WM_UNIT_INDEX" val="1_2_2"/>
  <p:tag name="KSO_WM_UNIT_LAYERLEVEL" val="1_1_1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3_2"/>
  <p:tag name="KSO_WM_UNIT_INDEX" val="1_3_2"/>
  <p:tag name="KSO_WM_UNIT_LAYERLEVEL" val="1_1_1"/>
  <p:tag name="KSO_WM_UNIT_SUBTYPE" val="d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4_2"/>
  <p:tag name="KSO_WM_UNIT_INDEX" val="1_4_2"/>
  <p:tag name="KSO_WM_UNIT_LAYERLEVEL" val="1_1_1"/>
  <p:tag name="KSO_WM_UNIT_SUBTYPE" val="d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5_1"/>
  <p:tag name="KSO_WM_UNIT_INDEX" val="1_5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5_2"/>
  <p:tag name="KSO_WM_UNIT_INDEX" val="1_5_2"/>
  <p:tag name="KSO_WM_UNIT_LAYERLEVEL" val="1_1_1"/>
  <p:tag name="KSO_WM_UNIT_SUBTYPE" val="d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6_1"/>
  <p:tag name="KSO_WM_UNIT_INDEX" val="1_6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6_2"/>
  <p:tag name="KSO_WM_UNIT_INDEX" val="1_6_2"/>
  <p:tag name="KSO_WM_UNIT_LAYERLEVEL" val="1_1_1"/>
  <p:tag name="KSO_WM_UNIT_SUBTYPE" val="d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69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208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47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9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MiSans Heavy</vt:lpstr>
      <vt:lpstr>MiSans Normal</vt:lpstr>
      <vt:lpstr>Wingdings</vt:lpstr>
      <vt:lpstr>Calibri Light</vt:lpstr>
      <vt:lpstr>宋体</vt:lpstr>
      <vt:lpstr>微软雅黑</vt:lpstr>
      <vt:lpstr>Office Theme</vt:lpstr>
      <vt:lpstr>文本内外信息勾连</vt:lpstr>
      <vt:lpstr>目录</vt:lpstr>
      <vt:lpstr>文本内外信息勾连的概念</vt:lpstr>
      <vt:lpstr>文本内外信息的定义</vt:lpstr>
      <vt:lpstr>信息勾连的重要性</vt:lpstr>
      <vt:lpstr>信息勾连的常见方法</vt:lpstr>
      <vt:lpstr>文本内外信息勾连的实践</vt:lpstr>
      <vt:lpstr>文本内容的理解与把握</vt:lpstr>
      <vt:lpstr>文本与外部信息的关联</vt:lpstr>
      <vt:lpstr>信息勾连的技巧与策略</vt:lpstr>
      <vt:lpstr>文本内外信息勾连的应用</vt:lpstr>
      <vt:lpstr>文本分析中的应用</vt:lpstr>
      <vt:lpstr>学术研究中的应用</vt:lpstr>
      <vt:lpstr>实际工作中的应用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2024-08-29T15:19:11.595</cp:lastPrinted>
  <dcterms:created xsi:type="dcterms:W3CDTF">2024-08-29T07:19:11Z</dcterms:created>
  <dcterms:modified xsi:type="dcterms:W3CDTF">2024-08-29T07:19:14Z</dcterms:modified>
</cp:coreProperties>
</file>