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805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85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F3CB8F-75F3-4B8F-A089-5BBD7BFE5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0EAD92-32CB-408C-97CB-21DE02B55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03E803-6622-46E4-92C1-99212A8A3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631129-0A99-4F2A-AEFA-96518370A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B705E4-1D0D-4635-B61B-3BBBE2F02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9F3518-6489-4A1B-AA32-E3D3147977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1C5C42-D9EC-4245-92FD-BAC07CF6D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F481A9-4396-45EF-8445-57C741461F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4F1530-5D91-4747-9C61-30B9F434D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947838-39E8-4560-876E-1D362E254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1FBA51-2EEF-4DCB-B781-C7C51164D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795" r:id="rId2"/>
    <p:sldLayoutId id="2147484796" r:id="rId3"/>
    <p:sldLayoutId id="2147484797" r:id="rId4"/>
    <p:sldLayoutId id="2147484798" r:id="rId5"/>
    <p:sldLayoutId id="2147484799" r:id="rId6"/>
    <p:sldLayoutId id="2147484800" r:id="rId7"/>
    <p:sldLayoutId id="2147484801" r:id="rId8"/>
    <p:sldLayoutId id="2147484802" r:id="rId9"/>
    <p:sldLayoutId id="2147484803" r:id="rId10"/>
    <p:sldLayoutId id="2147484804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03112412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语文阅读教学内容体系设计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16"/>
          <p:cNvSpPr/>
          <p:nvPr>
            <p:custDataLst>
              <p:tags r:id="rId4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5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6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7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8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9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10"/>
            </p:custDataLst>
          </p:nvPr>
        </p:nvSpPr>
        <p:spPr>
          <a:xfrm flipH="1">
            <a:off x="16637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1"/>
            </p:custDataLst>
          </p:nvPr>
        </p:nvSpPr>
        <p:spPr>
          <a:xfrm>
            <a:off x="11493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2"/>
            </p:custDataLst>
          </p:nvPr>
        </p:nvSpPr>
        <p:spPr>
          <a:xfrm flipH="1">
            <a:off x="220726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3"/>
            </p:custDataLst>
          </p:nvPr>
        </p:nvSpPr>
        <p:spPr>
          <a:xfrm>
            <a:off x="215582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4"/>
            </p:custDataLst>
          </p:nvPr>
        </p:nvSpPr>
        <p:spPr>
          <a:xfrm flipH="1">
            <a:off x="418338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5"/>
            </p:custDataLst>
          </p:nvPr>
        </p:nvSpPr>
        <p:spPr>
          <a:xfrm>
            <a:off x="413194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 flipH="1">
            <a:off x="616204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7"/>
            </p:custDataLst>
          </p:nvPr>
        </p:nvSpPr>
        <p:spPr>
          <a:xfrm>
            <a:off x="611060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8"/>
            </p:custDataLst>
          </p:nvPr>
        </p:nvSpPr>
        <p:spPr>
          <a:xfrm flipH="1">
            <a:off x="8176895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9"/>
            </p:custDataLst>
          </p:nvPr>
        </p:nvSpPr>
        <p:spPr>
          <a:xfrm>
            <a:off x="812546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20"/>
            </p:custDataLst>
          </p:nvPr>
        </p:nvSpPr>
        <p:spPr>
          <a:xfrm flipH="1">
            <a:off x="1016381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1"/>
            </p:custDataLst>
          </p:nvPr>
        </p:nvSpPr>
        <p:spPr>
          <a:xfrm>
            <a:off x="1013587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https://d.book118.com/436031124120010032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2"/>
  <p:tag name="KSO_WM_UNIT_INDEX" val="1_4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2"/>
  <p:tag name="KSO_WM_UNIT_INDEX" val="1_1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2"/>
  <p:tag name="KSO_WM_UNIT_INDEX" val="1_2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2"/>
  <p:tag name="KSO_WM_UNIT_INDEX" val="1_3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2"/>
  <p:tag name="KSO_WM_UNIT_INDEX" val="1_5_2"/>
  <p:tag name="KSO_WM_UNIT_LAYERLEVEL" val="1_1_1"/>
  <p:tag name="KSO_WM_UNIT_TYPE" val="l_h_i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2"/>
  <p:tag name="KSO_WM_UNIT_INDEX" val="1_6_2"/>
  <p:tag name="KSO_WM_UNIT_LAYERLEVEL" val="1_1_1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1_2"/>
  <p:tag name="KSO_WM_UNIT_INDEX" val="1_1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1"/>
  <p:tag name="KSO_WM_UNIT_INDEX" val="1_1_1"/>
  <p:tag name="KSO_WM_UNIT_LAYERLEVEL" val="1_1_1"/>
  <p:tag name="KSO_WM_UNIT_SUBTYPE" val="d"/>
  <p:tag name="KSO_WM_UNIT_TYPE" val="l_h_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2_2"/>
  <p:tag name="KSO_WM_UNIT_INDEX" val="1_2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1"/>
  <p:tag name="KSO_WM_UNIT_INDEX" val="1_2_1"/>
  <p:tag name="KSO_WM_UNIT_LAYERLEVEL" val="1_1_1"/>
  <p:tag name="KSO_WM_UNIT_SUBTYPE" val="d"/>
  <p:tag name="KSO_WM_UNIT_TYPE" val="l_h_i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3_2"/>
  <p:tag name="KSO_WM_UNIT_INDEX" val="1_3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1"/>
  <p:tag name="KSO_WM_UNIT_INDEX" val="1_3_1"/>
  <p:tag name="KSO_WM_UNIT_LAYERLEVEL" val="1_1_1"/>
  <p:tag name="KSO_WM_UNIT_SUBTYPE" val="d"/>
  <p:tag name="KSO_WM_UNIT_TYPE" val="l_h_i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4_2"/>
  <p:tag name="KSO_WM_UNIT_INDEX" val="1_4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1"/>
  <p:tag name="KSO_WM_UNIT_INDEX" val="1_4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5_2"/>
  <p:tag name="KSO_WM_UNIT_INDEX" val="1_5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1"/>
  <p:tag name="KSO_WM_UNIT_INDEX" val="1_5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6_2"/>
  <p:tag name="KSO_WM_UNIT_INDEX" val="1_6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1"/>
  <p:tag name="KSO_WM_UNIT_INDEX" val="1_6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9">
      <vt:lpstr>Arial</vt:lpstr>
      <vt:lpstr>Calibri</vt:lpstr>
      <vt:lpstr>微软雅黑</vt:lpstr>
      <vt:lpstr>Montserrat ExtraBold</vt:lpstr>
      <vt:lpstr>Office Theme</vt:lpstr>
      <vt:lpstr>语文阅读教学内容体系设计</vt:lpstr>
      <vt:lpstr>目录</vt:lpstr>
      <vt:lpstr>添加章节标题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2024-08-31T14:09:15.491</cp:lastPrinted>
  <dcterms:created xsi:type="dcterms:W3CDTF">2024-08-31T06:09:15Z</dcterms:created>
  <dcterms:modified xsi:type="dcterms:W3CDTF">2024-08-31T06:09:17Z</dcterms:modified>
</cp:coreProperties>
</file>