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9B9FA-8FB7-4608-9D3C-EA91FD6CB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4E206-850D-490C-8C42-BCFDC8F48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4A39C-3606-488A-866F-7835D6DC9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925F7-C7DE-45E4-A666-7BE4A0EDC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2293E-87D8-42CE-BFE6-1F7375AB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191945-1886-4558-80A6-BAD05FF7C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76141-6B94-459D-8BCB-FAB523AC4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7B983-867B-4E92-A339-3424EB5C6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97C3F-DCD9-49D7-B98B-A80E53560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232B5-CA14-4744-B8C8-E23BBA6E7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B114F-FCFB-4493-8F5B-F283A4B90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35104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人工智能在智能安全漏洞分析中的应用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人工智能技术在智能安全漏洞分析中的应用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智能安全漏洞分析中的关键技术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人工智能在智能安全漏洞分析中的实践案例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人工智能在智能安全漏洞分析中的挑战与未来发展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网络安全形势严峻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随着互联网和物联网的普及，网络攻击事件频发，安全漏洞成为严重威胁。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传统安全分析方法局限性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传统安全分析方法主要依赖专家经验和规则库，难以应对复杂多变的网络攻击。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人工智能技术具有强大的数据处理和学习能力，能够自动发现和分析安全漏洞，提高安全防御能力。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美国、欧洲等发达国家在人工智能安全领域投入大量研发资源，取得显著成果，如谷歌的深度学习模型用于恶意软件检测。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近年来，我国政府对网络安全高度重视，投入大量资金支持人工智能安全领域的研究，取得一定进展，如阿里巴巴的安全图计算技术。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人工智能在智能安全漏洞分析中的应用将更加广泛，包括深度学习、强化学习等新技术将不断应用于安全领域，提高安全防御的智能化水平。同时，跨领域合作和标准化工作将成为推动人工智能安全发展的重要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人工智能技术在智能安全漏洞分析中的应用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监督学习算法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利用已知的安全漏洞数据集进行训练，识别新的潜在漏洞。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无监督学习算法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发现未知的安全漏洞模式，通过聚类、异常检测等方法识别潜在威胁。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强化学习算法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通过与环境交互，自动学习并优化安全漏洞检测策略。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基于机器学习的智能安全漏洞检测技术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利用神经网络模型对大量安全数据进行学习，发现其中的复杂模式和潜在漏洞。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自动特征提取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深度学习能够自动提取安全数据的特征，降低人工干预和主观性。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基于历史漏洞数据，深度学习可以预测未来可能出现的漏洞类型和攻击方式。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基于深度学习的智能安全漏洞挖掘技术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利用自然语言处理技术对安全漏洞描述进行分词、词性标注等预处理。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漏洞文本处理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从漏洞描述中抽取出关键信息，如漏洞类型、攻击方式、影响范围等。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信息抽取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通过自然语言处理技术理解漏洞描述的语义信息，为后续的安全分析和决策提供支持。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基于自然语言处理的智能安全漏洞描述与理解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智能安全漏洞分析中的关键技术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静态特征提取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从源代码、二进制文件等静态数据中提取与安全漏洞相关的特征，如函数调用、控制流、数据流等。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动态特征提取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通过运行程序或模拟执行，捕获程序运行时的动态行为特征，如内存访问、寄存器状态、系统调用等。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利用深度学习等方法，从原始特征中学习出更高层次、更抽象的特征表示，以便更好地刻画安全漏洞的本质。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特征提取与表示学习技术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无监督学习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针对未标注的数据集，通过聚类、异常检测等方法发现潜在的安全漏洞模式。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采用集成学习、迁移学习等技术，提高模型的泛化能力和训练效率。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有监督学习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利用已标注的安全漏洞数据集进行模型训练，学习从特征到漏洞标签的映射关系。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模型训练与优化技术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https://d.book118.com/436035104044010031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2024-08-29T16:13:43.120</cp:lastPrinted>
  <dcterms:created xsi:type="dcterms:W3CDTF">2024-08-29T08:13:43Z</dcterms:created>
  <dcterms:modified xsi:type="dcterms:W3CDTF">2024-08-29T08:13:45Z</dcterms:modified>
</cp:coreProperties>
</file>