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8AFE7-33DA-425C-B042-90804401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F3257-CA6F-45E7-BA5E-83BF4E05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9B482-9D23-449A-B776-04F9DBC7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F5ACE-02B8-4604-ACC3-CC33E7A1D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A516D-6E9D-486D-962B-F8E2C8A9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27FA7-6883-44D6-811E-50334AC0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ACD46-03C2-4922-9B30-05AA50197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65310-3B33-45E2-A00E-D3132D01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A99E8-5C73-4838-B5A5-723530E1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DED6C-05B3-43D4-A57E-DD9C43B92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EEF2C-67AB-4F70-852D-6FBF080ED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35113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作文题目推导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作文题目类型分析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作文题目设计原则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作文题目推导方法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作文题目示例及解析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作文题目评价标准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引导学生思考方向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明确写作主题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作文题目应明确给出写作主题，使学生能够清楚地了解写作方向。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限定写作范围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通过作文题目中的限定词，引导学生关注特定的方面或角度，避免偏离主题。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启发思考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作文题目应具有启发性，能够引发学生的思考，培养学生的思维能力。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体现教学目标和要求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符合课程标准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作文题目应能够考察学生的语言表达能力、思维能力和写作能力等多方面的能力。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考察学生能力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体现价值观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作文题目应能够引导学生树立正确的价值观，体现社会主流价值观念。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作文题目应与语文课程标准相符合，体现课程目标和教学要求。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作文题目应贴近学生的生活实际，让学生有话可说、有情可抒。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贴近学生生活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富有时代气息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375" r="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作文题目应具有时代感，反映当代社会生活和科技发展等方面的新变化。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作文题目应鼓励学生发挥想象力和创造力，尝试新的表达方式和写作风格。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激发学生写作兴趣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作文题目类型分析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命题作文给出明确的题目，要求考生围绕该题目展开写作。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题目明确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由于题目已经给定，考生的写作范围和主题受到一定限制。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写作范围有限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考生需要仔细审题，确保自己的写作内容符合题目要求。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需要审题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命题作文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3" r="11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半命题作文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题目部分给定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半命题作文给出部分题目或提示，要求考生根据提示完成作文。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写作范围相对灵活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相对于命题作文，半命题作文给予考生更多的发挥空间。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需要结合提示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考生需要认真阅读提示，理解题意，并结合自己的理解和思考进行写作。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材料作文提供一段或几段材料，要求考生根据材料内容进行写作。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材料作文的写作范围较为广泛，考生可以从多个角度进行切入。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写作范围广泛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考生需要认真分析材料，理解材料的主旨和意图，并据此展开写作。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需要分析材料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材料作文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需要对话题进行解读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考生需要对话题进行深入解读，明确自己的写作方向和思路。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提供话题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话题作文给出一个话题或主题，要求考生围绕该话题进行写作。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写作自由度高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话题作文给予考生较高的写作自由度，考生可以自由选择切入点和写作角度。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话题作文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作文题目设计原则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针对教材内容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作文题目应与教材内容紧密相关，能够巩固和拓展学生在课堂上学到的知识和技能。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针对学生实际水平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设计作文题目时应考虑学生的实际语言水平，避免过难或过易，使学生能够充分展现自己的写作能力。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题目应关注社会热点和实际需求，引导学生关注社会、思考生活，增强社会责任感和使命感。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题材开放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作文题目应允许学生从多个角度、多个层面进行思考和表达，避免限制学生的思路。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立意开放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鼓励学生发散思维，从不同角度审视问题，提出新颖、独特的观点。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文体开放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不限制学生使用特定的文体，允许学生根据自己的喜好和特长选择合适的文体进行写作。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92" r="20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采用新颖的题目形式，激发学生的写作兴趣，如材料作文、话题作文、看图作文等。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创新题目形式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鼓励学生挖掘生活中的新鲜事物、新思想、新观点，将其融入写作中，使文章内容具有时代感和创新性。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创新写作内容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采用多元化的评价方式，不仅注重学生的写作成果，还关注学生的写作过程、写作态度和创新精神。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创新评价方式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设计有趣、富有吸引力的作文题目，使学生产生强烈的写作欲望。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题目具有吸引力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让学生在轻松、愉快的氛围中写作，体验写作的乐趣和成就感。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写作过程愉悦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鼓励学生之间互相交流、分享自己的作品，互相学习、互相启发，提高写作兴趣和水平。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互相交流分享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趣味性原则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https://d.book118.com/436035113102010051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2024-09-17T03:09:58.945</cp:lastPrinted>
  <dcterms:created xsi:type="dcterms:W3CDTF">2024-09-16T19:09:58Z</dcterms:created>
  <dcterms:modified xsi:type="dcterms:W3CDTF">2024-09-16T19:10:01Z</dcterms:modified>
</cp:coreProperties>
</file>