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9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7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98C96-DF9E-4037-81C9-F6CC2069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DC416-217F-4D8B-AD86-67183E02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17DDB-F177-4D00-B389-A60B4121D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272AE-FBDA-446A-9DF9-EDAD35CD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867DA-A567-4BB3-898D-1E371A27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E731E-68D3-47F9-8B04-E6B97434B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866BD-B9CF-4660-BEC6-EC3C4360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2B4ED-F6A3-48C2-9FBD-4956052D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96B21-5F46-482B-94E3-E7C43D4E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F935-73E0-4113-8602-9D7FA15E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2B3A-BB5A-4398-AB85-A65027B5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944" r:id="rId2"/>
    <p:sldLayoutId id="2147503945" r:id="rId3"/>
    <p:sldLayoutId id="2147503946" r:id="rId4"/>
    <p:sldLayoutId id="2147503947" r:id="rId5"/>
    <p:sldLayoutId id="2147503948" r:id="rId6"/>
    <p:sldLayoutId id="2147503949" r:id="rId7"/>
    <p:sldLayoutId id="2147503950" r:id="rId8"/>
    <p:sldLayoutId id="2147503951" r:id="rId9"/>
    <p:sldLayoutId id="2147503952" r:id="rId10"/>
    <p:sldLayoutId id="21475039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tags" Target="../tags/tag294.xml" /><Relationship Id="rId26" Type="http://schemas.openxmlformats.org/officeDocument/2006/relationships/tags" Target="../tags/tag295.xml" /><Relationship Id="rId27" Type="http://schemas.openxmlformats.org/officeDocument/2006/relationships/tags" Target="../tags/tag296.xml" /><Relationship Id="rId28" Type="http://schemas.openxmlformats.org/officeDocument/2006/relationships/tags" Target="../tags/tag297.xml" /><Relationship Id="rId29" Type="http://schemas.openxmlformats.org/officeDocument/2006/relationships/tags" Target="../tags/tag298.xml" /><Relationship Id="rId3" Type="http://schemas.openxmlformats.org/officeDocument/2006/relationships/tags" Target="../tags/tag272.xml" /><Relationship Id="rId30" Type="http://schemas.openxmlformats.org/officeDocument/2006/relationships/tags" Target="../tags/tag299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tags" Target="../tags/tag329.xml" /><Relationship Id="rId13" Type="http://schemas.openxmlformats.org/officeDocument/2006/relationships/tags" Target="../tags/tag330.xml" /><Relationship Id="rId14" Type="http://schemas.openxmlformats.org/officeDocument/2006/relationships/tags" Target="../tags/tag331.xml" /><Relationship Id="rId15" Type="http://schemas.openxmlformats.org/officeDocument/2006/relationships/tags" Target="../tags/tag332.xml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18" Type="http://schemas.openxmlformats.org/officeDocument/2006/relationships/tags" Target="../tags/tag335.xml" /><Relationship Id="rId19" Type="http://schemas.openxmlformats.org/officeDocument/2006/relationships/tags" Target="../tags/tag336.xml" /><Relationship Id="rId2" Type="http://schemas.openxmlformats.org/officeDocument/2006/relationships/tags" Target="../tags/tag319.xml" /><Relationship Id="rId20" Type="http://schemas.openxmlformats.org/officeDocument/2006/relationships/tags" Target="../tags/tag337.xml" /><Relationship Id="rId21" Type="http://schemas.openxmlformats.org/officeDocument/2006/relationships/tags" Target="../tags/tag338.xml" /><Relationship Id="rId22" Type="http://schemas.openxmlformats.org/officeDocument/2006/relationships/tags" Target="../tags/tag339.xml" /><Relationship Id="rId23" Type="http://schemas.openxmlformats.org/officeDocument/2006/relationships/tags" Target="../tags/tag340.xml" /><Relationship Id="rId24" Type="http://schemas.openxmlformats.org/officeDocument/2006/relationships/tags" Target="../tags/tag341.xml" /><Relationship Id="rId25" Type="http://schemas.openxmlformats.org/officeDocument/2006/relationships/tags" Target="../tags/tag342.xml" /><Relationship Id="rId26" Type="http://schemas.openxmlformats.org/officeDocument/2006/relationships/tags" Target="../tags/tag343.xml" /><Relationship Id="rId27" Type="http://schemas.openxmlformats.org/officeDocument/2006/relationships/tags" Target="../tags/tag344.xml" /><Relationship Id="rId28" Type="http://schemas.openxmlformats.org/officeDocument/2006/relationships/tags" Target="../tags/tag345.xml" /><Relationship Id="rId29" Type="http://schemas.openxmlformats.org/officeDocument/2006/relationships/tags" Target="../tags/tag346.xml" /><Relationship Id="rId3" Type="http://schemas.openxmlformats.org/officeDocument/2006/relationships/tags" Target="../tags/tag320.xml" /><Relationship Id="rId30" Type="http://schemas.openxmlformats.org/officeDocument/2006/relationships/tags" Target="../tags/tag347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tags" Target="../tags/tag325.xml" /><Relationship Id="rId9" Type="http://schemas.openxmlformats.org/officeDocument/2006/relationships/tags" Target="../tags/tag3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6.xml" /><Relationship Id="rId3" Type="http://schemas.openxmlformats.org/officeDocument/2006/relationships/tags" Target="../tags/tag367.xml" /><Relationship Id="rId4" Type="http://schemas.openxmlformats.org/officeDocument/2006/relationships/tags" Target="../tags/tag3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41010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说明的顺序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PPT的结构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说明顺序的逻辑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PPT中的说明顺序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说明顺序的优化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PPT的演示技巧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PPT的结构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封面页</a:t>
            </a:r>
            <a:endParaRPr lang="zh-CN" altLang="en-US"/>
          </a:p>
        </p:txBody>
      </p:sp>
      <p:sp>
        <p:nvSpPr>
          <p:cNvPr id="104951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设计元素：简洁明了，突出主题，避免过于复杂或花哨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内容简介：简要介绍PPT的主要内容和目的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联系方式：作者或演讲者的联系方式，方便观众提问或交流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标题：说明的顺序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副标题：PPT的结构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背景图片：与主题相关的图片或图案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目录页</a:t>
            </a:r>
            <a:endParaRPr lang="zh-CN" altLang="en-US"/>
          </a:p>
        </p:txBody>
      </p:sp>
      <p:sp>
        <p:nvSpPr>
          <p:cNvPr id="1049586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88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引言页：介绍PPT的主题和目的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90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92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封面页：包含主题、作者、日期等信息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94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96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目录页：列出PPT的主要内容和顺序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98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600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参考文献页：列出PPT引用的文献和资料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02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604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结论页：总结PPT的主要观点和结论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06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608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致谢页：感谢听众的聆听和参与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610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612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主体页：详细阐述PPT的主要内容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正文页</a:t>
            </a:r>
            <a:endParaRPr lang="zh-CN" altLang="en-US"/>
          </a:p>
        </p:txBody>
      </p:sp>
      <p:sp>
        <p:nvSpPr>
          <p:cNvPr id="10496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标题：简洁明了，突出主题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参考资料：列出引用的文献或数据来源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结论：总结全文，强调重点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正文：逻辑清晰，内容丰富，图文并茂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结尾页</a:t>
            </a:r>
            <a:endParaRPr lang="zh-CN" altLang="en-US"/>
          </a:p>
        </p:txBody>
      </p:sp>
      <p:sp>
        <p:nvSpPr>
          <p:cNvPr id="10497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总结：回顾PPT的主要内容，强调重点和结论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感谢：感谢听众的聆听和参与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联系方式：提供联系方式，方便听众进一步交流和咨询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结束语：结束语，如“谢谢大家”，“期待下次再见”等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说明顺序的逻辑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时间顺序</a:t>
            </a:r>
            <a:endParaRPr lang="zh-CN" altLang="en-US"/>
          </a:p>
        </p:txBody>
      </p:sp>
      <p:sp>
        <p:nvSpPr>
          <p:cNvPr id="10499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过去：描述过去的事件或情况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现在：描述当前的事件或情况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未来：描述未来的预测或展望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顺序：按照时间先后顺序进行描述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空间顺序</a:t>
            </a:r>
            <a:endParaRPr lang="zh-CN" altLang="en-US"/>
          </a:p>
        </p:txBody>
      </p:sp>
      <p:sp>
        <p:nvSpPr>
          <p:cNvPr id="10500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由远及近：从远处开始，逐渐接近目标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由外至内：从外部开始，逐渐深入内部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由左至右：从左侧开始，逐渐向右移动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由上至下：从高处开始，逐渐向下移动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逻辑顺序</a:t>
            </a:r>
            <a:endParaRPr lang="zh-CN" altLang="en-US"/>
          </a:p>
        </p:txBody>
      </p:sp>
      <p:sp>
        <p:nvSpPr>
          <p:cNvPr id="1050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时间顺序：按照时间先后顺序进行说明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空间顺序：按照空间位置进行说明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重要性顺序：按照重要程度进行说明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因果顺序：按照原因和结果的关系进行说明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逻辑顺序：按照逻辑关系进行说明，如归纳、演绎、类比等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问题解决顺序：按照解决问题的步骤进行说明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PPT中的说明顺序</a:t>
            </a:r>
            <a:endParaRPr lang="zh-CN" altLang="en-US"/>
          </a:p>
        </p:txBody>
      </p:sp>
      <p:sp>
        <p:nvSpPr>
          <p:cNvPr id="1050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按照时间顺序组织内容</a:t>
            </a:r>
            <a:endParaRPr lang="zh-CN" altLang="en-US"/>
          </a:p>
        </p:txBody>
      </p:sp>
      <p:sp>
        <p:nvSpPr>
          <p:cNvPr id="105031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确定时间线：明确PPT中要展示的时间范围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划分阶段：将时间线划分为若干个阶段，每个阶段代表一个时间段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描述事件：在每个阶段中，描述发生的重要事件或变化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总结趋势：在每个阶段结束后，总结该阶段的发展趋势或变化趋势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强调重点：在时间线的关键节点上，强调重点事件或变化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2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结尾展望：在PPT的结尾部分，展望未来的发展趋势或变化趋势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https://d.book118.com/436041010025010031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30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6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说明的顺序</vt:lpstr>
      <vt:lpstr>目录</vt:lpstr>
      <vt:lpstr>PPT的结构</vt:lpstr>
      <vt:lpstr>封面页</vt:lpstr>
      <vt:lpstr>目录页</vt:lpstr>
      <vt:lpstr>正文页</vt:lpstr>
      <vt:lpstr>结尾页</vt:lpstr>
      <vt:lpstr>说明顺序的逻辑</vt:lpstr>
      <vt:lpstr>时间顺序</vt:lpstr>
      <vt:lpstr>空间顺序</vt:lpstr>
      <vt:lpstr>逻辑顺序</vt:lpstr>
      <vt:lpstr>PPT中的说明顺序</vt:lpstr>
      <vt:lpstr>按照时间顺序组织内容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2024-08-29T13:29:01.251</cp:lastPrinted>
  <dcterms:created xsi:type="dcterms:W3CDTF">2024-08-29T05:29:01Z</dcterms:created>
  <dcterms:modified xsi:type="dcterms:W3CDTF">2024-08-29T05:29:03Z</dcterms:modified>
</cp:coreProperties>
</file>