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4B35D-AF2C-4BC6-8A12-2A2B6137C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0A2A5-72F4-40D3-A453-546FE2E3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29BA4-8606-4183-AC82-759A9DE1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1F117-2604-4113-BDE8-42C77D06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598A1-7B2C-4400-9B36-0828AD05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C975C-0EE3-4E51-977A-31AF2F687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711164-29DD-4E1A-8159-70CA72EA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67F48-3B82-49D6-B559-AB6F4ABA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40E13-11E9-47C9-8CDC-D84A94F40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3BA69-F533-472F-B1EC-B6A8152D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A1D64-FA03-419C-AE8D-5FD50F79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4302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化学品的环境污染与控制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化学品环境污染控制政策与法规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化学品环境污染控制技术与方法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化学品环境污染应急预案与处置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化学品环境污染是指由化学物质或其制品在生产、加工、使用、储存、运输或废弃等过程中，以不当方式进入环境并造成环境质量恶化的现象。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这些化学物质可能对人类健康、生态系统和生物多样性产生负面影响，包括致癌、致畸、致突变等作用。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化学品环境污染定义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主要包括化工、制药、农药、印染、电镀等行业的废水、废气、废渣排放，以及化学品储存、运输过程中的泄漏事故。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包括重金属（如铅、汞、镉等）、有机污染物（如多氯联苯、二噁英等）、农药（如有机氯、有机磷等）以及其他有毒有害化学物质。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主要污染物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污染源及主要污染物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全球范围内，化学品环境污染问题日益严重，许多地区的水体、土壤和大气受到不同程度的污染。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随着工业化进程的加速和化学品使用量的增加，环境污染问题可能进一步加剧。同时，随着环保意识的提高和环保政策的加强，人们正在积极寻求减少化学品环境污染的途径和方法。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化学品污染导致生物种群数量减少，生物多样性受到威胁。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化学品在土壤中的积累导致土壤质量下降，影响农作物生长和食品安全。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化学品排放导致水体毒性增加，影响水生生物生存和繁殖。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部分化学品挥发到空气中，形成有毒有害的气体，对大气环境造成污染。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生物多样性破坏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对生态系统影响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接触高浓度化学品可引起急性中毒，严重时可导致死亡。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致畸、致癌、致突变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部分化学品具有三致作用，对人体健康造成长期潜在危害。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慢性毒性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长期接触低浓度化学品可引起慢性中毒，导致各种疾病的发生。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化学品可能抑制人体免疫系统，降低抵抗力，增加感染风险。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农业生产受损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渔业资源减少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旅游业受挫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医疗费用增加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对社会经济影响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土壤和水体污染导致农作物减产，影响农业生产和食品安全。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水体污染导致渔业资源受损，影响渔业经济可持续发展。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环境污染破坏自然景观和生态环境，影响旅游业发展。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化学品污染引起的健康问题增加医疗费用支出，给社会和个人带来经济负担。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化学品环境污染控制政策与法规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国际化学品管理战略方针（SAICM）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旨在促进全球化学品的安全生产、使用和处置，减少对人类健康和环境的负面影响。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9208" b="9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斯德哥尔摩公约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关于持久性有机污染物的全球性公约，要求各国采取措施减少或消除POPs的生产、使用和排放。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鹿特丹公约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关于事先知情同意程序的国际公约，要求各国在进口某些危险化学品前需获得出口国的同意。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国际化学品环境管理政策与法规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083" r="2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新化学物质环境管理办法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对新化学物质的环境风险评估、申报登记和监督管理等方面进行了规范。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中华人民共和国环境保护法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规定了环境保护的基本原则、制度和措施，是化学品环境管理的基本法律依据。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危险化学品安全管理条例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针对危险化学品的安全生产、储存、使用、经营和运输等环节制定了详细的管理规定。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国内化学品环境管理政策与法规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企业应建立完善的化学品安全管理制度，包括化学品的采购、储存、使用、处置等各个环节的管理规定。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化学品安全技术说明书（MSDS）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企业应提供详细的化学品安全技术说明书，包括化学品的理化性质、危害信息、安全使用注意事项等内容。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化学品环境风险评估与应急预案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企业应对使用的化学品进行环境风险评估，并制定相应的应急预案，以应对可能发生的化学品泄漏、污染等突发事件。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企业内部管理制度及标准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化学品环境污染控制技术与方法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https://d.book118.com/436043022114010052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2024-09-18T21:05:01.396</cp:lastPrinted>
  <dcterms:created xsi:type="dcterms:W3CDTF">2024-09-18T13:05:01Z</dcterms:created>
  <dcterms:modified xsi:type="dcterms:W3CDTF">2024-09-18T13:05:03Z</dcterms:modified>
</cp:coreProperties>
</file>