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24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2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4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5435B-0D79-458A-AF26-FEF1FCFA5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4734A-53D0-455C-98A9-7D8C30195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E3AE0-78F4-4B7C-B34F-7DBFD2C74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61B7FA-3B91-4FAA-B447-512B14E3A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7AFA78-8D03-430C-A8C3-EB1978190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1FA96B-204B-47E9-AB40-71DBBE435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34A96D-1E73-40E3-90E9-DA78F1C4D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64FABE-8F9B-4172-BE00-4EB1102C2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52213D-C597-4D18-B38B-E4FDE02DC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1DD9A-4BF9-488E-8F68-E86A24BDC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68364-5ADB-4AFA-BB87-39D05F996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@path_Rectangle 25-2050&amp;12082"/>
          <p:cNvSpPr/>
          <p:nvPr userDrawn="1">
            <p:custDataLst>
              <p:tags r:id="rId1"/>
            </p:custDataLst>
          </p:nvPr>
        </p:nvSpPr>
        <p:spPr>
          <a:xfrm>
            <a:off x="822960" y="4736465"/>
            <a:ext cx="2670175" cy="604520"/>
          </a:xfrm>
          <a:prstGeom prst="roundRect">
            <a:avLst>
              <a:gd name="adj" fmla="val 50217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@path_Ellipse 9 (Stroke)-2050&amp;12778"/>
          <p:cNvSpPr/>
          <p:nvPr userDrawn="1">
            <p:custDataLst>
              <p:tags r:id="rId2"/>
            </p:custDataLst>
          </p:nvPr>
        </p:nvSpPr>
        <p:spPr>
          <a:xfrm>
            <a:off x="9144000" y="0"/>
            <a:ext cx="3044952" cy="4014216"/>
          </a:xfrm>
          <a:custGeom>
            <a:rect l="l" t="t" r="r" b="b"/>
            <a:pathLst>
              <a:path w="3044952" h="4014216">
                <a:moveTo>
                  <a:pt x="694944" y="0"/>
                </a:moveTo>
                <a:cubicBezTo>
                  <a:pt x="576072" y="301752"/>
                  <a:pt x="512064" y="621792"/>
                  <a:pt x="512064" y="969264"/>
                </a:cubicBezTo>
                <a:cubicBezTo>
                  <a:pt x="512064" y="2368296"/>
                  <a:pt x="1645920" y="3502152"/>
                  <a:pt x="3044952" y="3502152"/>
                </a:cubicBezTo>
                <a:lnTo>
                  <a:pt x="3044952" y="4014216"/>
                </a:lnTo>
                <a:cubicBezTo>
                  <a:pt x="1362456" y="4014216"/>
                  <a:pt x="0" y="2651760"/>
                  <a:pt x="0" y="969264"/>
                </a:cubicBezTo>
                <a:cubicBezTo>
                  <a:pt x="0" y="630936"/>
                  <a:pt x="54864" y="301752"/>
                  <a:pt x="155448" y="0"/>
                </a:cubicBezTo>
                <a:lnTo>
                  <a:pt x="694944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6" name="Ellipse 3 (Stroke)_#color-2050&amp;12715"/>
          <p:cNvSpPr/>
          <p:nvPr userDrawn="1">
            <p:custDataLst>
              <p:tags r:id="rId3"/>
            </p:custDataLst>
          </p:nvPr>
        </p:nvSpPr>
        <p:spPr>
          <a:xfrm>
            <a:off x="6184392" y="1938528"/>
            <a:ext cx="6007608" cy="4919472"/>
          </a:xfrm>
          <a:custGeom>
            <a:rect l="l" t="t" r="r" b="b"/>
            <a:pathLst>
              <a:path w="6007608" h="4919472">
                <a:moveTo>
                  <a:pt x="6007608" y="640080"/>
                </a:moveTo>
                <a:cubicBezTo>
                  <a:pt x="5394960" y="237744"/>
                  <a:pt x="4663440" y="0"/>
                  <a:pt x="3877056" y="0"/>
                </a:cubicBezTo>
                <a:cubicBezTo>
                  <a:pt x="1737360" y="0"/>
                  <a:pt x="0" y="1737360"/>
                  <a:pt x="0" y="3877056"/>
                </a:cubicBezTo>
                <a:cubicBezTo>
                  <a:pt x="0" y="4233672"/>
                  <a:pt x="45720" y="4581144"/>
                  <a:pt x="137160" y="4919472"/>
                </a:cubicBezTo>
                <a:lnTo>
                  <a:pt x="676656" y="4919472"/>
                </a:lnTo>
                <a:cubicBezTo>
                  <a:pt x="566928" y="4590288"/>
                  <a:pt x="512064" y="4233672"/>
                  <a:pt x="512064" y="3877056"/>
                </a:cubicBezTo>
                <a:cubicBezTo>
                  <a:pt x="512064" y="2011680"/>
                  <a:pt x="2011680" y="512064"/>
                  <a:pt x="3877056" y="512064"/>
                </a:cubicBezTo>
                <a:cubicBezTo>
                  <a:pt x="4681728" y="512064"/>
                  <a:pt x="5422392" y="795528"/>
                  <a:pt x="6007608" y="1271016"/>
                </a:cubicBezTo>
                <a:lnTo>
                  <a:pt x="6007608" y="64008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Ellipse 8 (Stroke)_#color-2050&amp;12718"/>
          <p:cNvSpPr/>
          <p:nvPr userDrawn="1">
            <p:custDataLst>
              <p:tags r:id="rId4"/>
            </p:custDataLst>
          </p:nvPr>
        </p:nvSpPr>
        <p:spPr>
          <a:xfrm>
            <a:off x="5312664" y="4581144"/>
            <a:ext cx="630936" cy="1984248"/>
          </a:xfrm>
          <a:custGeom>
            <a:rect l="l" t="t" r="r" b="b"/>
            <a:pathLst>
              <a:path w="630936" h="1984248">
                <a:moveTo>
                  <a:pt x="438912" y="9144"/>
                </a:moveTo>
                <a:cubicBezTo>
                  <a:pt x="576072" y="45720"/>
                  <a:pt x="658368" y="182880"/>
                  <a:pt x="621792" y="320040"/>
                </a:cubicBezTo>
                <a:cubicBezTo>
                  <a:pt x="512064" y="749808"/>
                  <a:pt x="475488" y="1216152"/>
                  <a:pt x="539496" y="1691640"/>
                </a:cubicBezTo>
                <a:cubicBezTo>
                  <a:pt x="557784" y="1828800"/>
                  <a:pt x="457200" y="1956816"/>
                  <a:pt x="320040" y="1975104"/>
                </a:cubicBezTo>
                <a:cubicBezTo>
                  <a:pt x="182880" y="1993392"/>
                  <a:pt x="54864" y="1901952"/>
                  <a:pt x="36576" y="1755648"/>
                </a:cubicBezTo>
                <a:cubicBezTo>
                  <a:pt x="-36576" y="1216152"/>
                  <a:pt x="0" y="685800"/>
                  <a:pt x="128016" y="192024"/>
                </a:cubicBezTo>
                <a:cubicBezTo>
                  <a:pt x="164592" y="54864"/>
                  <a:pt x="301752" y="-27432"/>
                  <a:pt x="438912" y="9144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Ellipse 4 (Stroke)_#color_$accent2_$accent2-2050&amp;12721"/>
          <p:cNvSpPr/>
          <p:nvPr userDrawn="1">
            <p:custDataLst>
              <p:tags r:id="rId5"/>
            </p:custDataLst>
          </p:nvPr>
        </p:nvSpPr>
        <p:spPr>
          <a:xfrm>
            <a:off x="6739128" y="1947672"/>
            <a:ext cx="5449824" cy="2194560"/>
          </a:xfrm>
          <a:custGeom>
            <a:rect l="l" t="t" r="r" b="b"/>
            <a:pathLst>
              <a:path w="5449824" h="2194560">
                <a:moveTo>
                  <a:pt x="5449824" y="640080"/>
                </a:moveTo>
                <a:lnTo>
                  <a:pt x="5449824" y="1280160"/>
                </a:lnTo>
                <a:cubicBezTo>
                  <a:pt x="4864608" y="795528"/>
                  <a:pt x="4123944" y="512064"/>
                  <a:pt x="3310128" y="512064"/>
                </a:cubicBezTo>
                <a:cubicBezTo>
                  <a:pt x="2112264" y="512064"/>
                  <a:pt x="1060704" y="1133856"/>
                  <a:pt x="466344" y="2075688"/>
                </a:cubicBezTo>
                <a:cubicBezTo>
                  <a:pt x="393192" y="2194560"/>
                  <a:pt x="237744" y="2221992"/>
                  <a:pt x="118872" y="2148840"/>
                </a:cubicBezTo>
                <a:cubicBezTo>
                  <a:pt x="0" y="2075688"/>
                  <a:pt x="-36576" y="1920240"/>
                  <a:pt x="36576" y="1801368"/>
                </a:cubicBezTo>
                <a:cubicBezTo>
                  <a:pt x="722376" y="722376"/>
                  <a:pt x="1929384" y="0"/>
                  <a:pt x="3310128" y="0"/>
                </a:cubicBezTo>
                <a:cubicBezTo>
                  <a:pt x="4096512" y="0"/>
                  <a:pt x="4837176" y="237744"/>
                  <a:pt x="5449824" y="640080"/>
                </a:cubicBezTo>
              </a:path>
            </a:pathLst>
          </a:custGeom>
          <a:gradFill>
            <a:gsLst>
              <a:gs pos="0">
                <a:schemeClr val="accent1">
                  <a:lumMod val="75000"/>
                  <a:alpha val="7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Ellipse 10 (Stroke)_#color-2050&amp;12724"/>
          <p:cNvSpPr/>
          <p:nvPr userDrawn="1">
            <p:custDataLst>
              <p:tags r:id="rId6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标题 1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>
          <a:xfrm>
            <a:off x="873125" y="2501900"/>
            <a:ext cx="5765800" cy="2076450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82650" y="1527175"/>
            <a:ext cx="8039100" cy="819785"/>
          </a:xfrm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800">
                <a:solidFill>
                  <a:schemeClr val="accent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4" name="署名占位符 10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200" y="4733925"/>
            <a:ext cx="2654935" cy="606425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Ellipse 75 (Stroke)_#color-2050&amp;12727"/>
          <p:cNvSpPr/>
          <p:nvPr userDrawn="1">
            <p:custDataLst>
              <p:tags r:id="rId1"/>
            </p:custDataLst>
          </p:nvPr>
        </p:nvSpPr>
        <p:spPr>
          <a:xfrm>
            <a:off x="3282696" y="0"/>
            <a:ext cx="2304288" cy="6858000"/>
          </a:xfrm>
          <a:custGeom>
            <a:rect l="l" t="t" r="r" b="b"/>
            <a:pathLst>
              <a:path w="2304288" h="6858000">
                <a:moveTo>
                  <a:pt x="0" y="6858000"/>
                </a:moveTo>
                <a:lnTo>
                  <a:pt x="813816" y="6858000"/>
                </a:lnTo>
                <a:cubicBezTo>
                  <a:pt x="1728216" y="6007608"/>
                  <a:pt x="2304288" y="4782312"/>
                  <a:pt x="2304288" y="3429000"/>
                </a:cubicBezTo>
                <a:cubicBezTo>
                  <a:pt x="2304288" y="2075688"/>
                  <a:pt x="1728216" y="850392"/>
                  <a:pt x="813816" y="0"/>
                </a:cubicBezTo>
                <a:lnTo>
                  <a:pt x="0" y="0"/>
                </a:lnTo>
                <a:cubicBezTo>
                  <a:pt x="1088136" y="749808"/>
                  <a:pt x="1801368" y="2011680"/>
                  <a:pt x="1801368" y="3429000"/>
                </a:cubicBezTo>
                <a:cubicBezTo>
                  <a:pt x="1801368" y="4846320"/>
                  <a:pt x="1088136" y="6108192"/>
                  <a:pt x="0" y="6858000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8" name="Ellipse 3 (Stroke)_#color-2050&amp;1273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672584" cy="6858000"/>
          </a:xfrm>
          <a:custGeom>
            <a:rect l="l" t="t" r="r" b="b"/>
            <a:pathLst>
              <a:path w="4672584" h="6858000">
                <a:moveTo>
                  <a:pt x="0" y="6848856"/>
                </a:moveTo>
                <a:lnTo>
                  <a:pt x="0" y="6858000"/>
                </a:lnTo>
                <a:lnTo>
                  <a:pt x="45720" y="6858000"/>
                </a:lnTo>
                <a:cubicBezTo>
                  <a:pt x="27432" y="6858000"/>
                  <a:pt x="18288" y="6848856"/>
                  <a:pt x="0" y="6848856"/>
                </a:cubicBezTo>
                <a:moveTo>
                  <a:pt x="1261872" y="6858000"/>
                </a:moveTo>
                <a:cubicBezTo>
                  <a:pt x="1463040" y="6821424"/>
                  <a:pt x="1664208" y="6766560"/>
                  <a:pt x="1856232" y="6693408"/>
                </a:cubicBezTo>
                <a:cubicBezTo>
                  <a:pt x="3666744" y="6035040"/>
                  <a:pt x="4590288" y="4032504"/>
                  <a:pt x="3931920" y="2221992"/>
                </a:cubicBezTo>
                <a:cubicBezTo>
                  <a:pt x="3493008" y="1033272"/>
                  <a:pt x="2478024" y="228600"/>
                  <a:pt x="1316736" y="0"/>
                </a:cubicBezTo>
                <a:lnTo>
                  <a:pt x="2752344" y="0"/>
                </a:lnTo>
                <a:cubicBezTo>
                  <a:pt x="3493008" y="457200"/>
                  <a:pt x="4096512" y="1152144"/>
                  <a:pt x="4425696" y="2039112"/>
                </a:cubicBezTo>
                <a:cubicBezTo>
                  <a:pt x="5093208" y="3877056"/>
                  <a:pt x="4343400" y="5888736"/>
                  <a:pt x="2734056" y="6858000"/>
                </a:cubicBezTo>
                <a:lnTo>
                  <a:pt x="1261872" y="685800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Ellipse 4 (Stroke)_#color_$accent2_$accent2-2050&amp;12733"/>
          <p:cNvSpPr/>
          <p:nvPr userDrawn="1">
            <p:custDataLst>
              <p:tags r:id="rId3"/>
            </p:custDataLst>
          </p:nvPr>
        </p:nvSpPr>
        <p:spPr>
          <a:xfrm>
            <a:off x="0" y="3959352"/>
            <a:ext cx="4581144" cy="2898648"/>
          </a:xfrm>
          <a:custGeom>
            <a:rect l="l" t="t" r="r" b="b"/>
            <a:pathLst>
              <a:path w="4581144" h="2898648">
                <a:moveTo>
                  <a:pt x="4078224" y="201168"/>
                </a:moveTo>
                <a:cubicBezTo>
                  <a:pt x="3831336" y="1335024"/>
                  <a:pt x="3035808" y="2313432"/>
                  <a:pt x="1865376" y="2743200"/>
                </a:cubicBezTo>
                <a:cubicBezTo>
                  <a:pt x="1682496" y="2807208"/>
                  <a:pt x="1499616" y="2862072"/>
                  <a:pt x="1307592" y="2898648"/>
                </a:cubicBezTo>
                <a:lnTo>
                  <a:pt x="2715768" y="2898648"/>
                </a:lnTo>
                <a:cubicBezTo>
                  <a:pt x="3685032" y="2322576"/>
                  <a:pt x="4343400" y="1371600"/>
                  <a:pt x="4572000" y="310896"/>
                </a:cubicBezTo>
                <a:cubicBezTo>
                  <a:pt x="4599432" y="173736"/>
                  <a:pt x="4517136" y="36576"/>
                  <a:pt x="4379976" y="9144"/>
                </a:cubicBezTo>
                <a:cubicBezTo>
                  <a:pt x="4242816" y="-27432"/>
                  <a:pt x="4105656" y="64008"/>
                  <a:pt x="4078224" y="201168"/>
                </a:cubicBezTo>
                <a:moveTo>
                  <a:pt x="9144" y="2898648"/>
                </a:moveTo>
                <a:cubicBezTo>
                  <a:pt x="9144" y="2898648"/>
                  <a:pt x="0" y="2898648"/>
                  <a:pt x="0" y="2898648"/>
                </a:cubicBezTo>
                <a:lnTo>
                  <a:pt x="0" y="2898648"/>
                </a:lnTo>
                <a:lnTo>
                  <a:pt x="9144" y="2898648"/>
                </a:lnTo>
              </a:path>
            </a:pathLst>
          </a:custGeom>
          <a:gradFill>
            <a:gsLst>
              <a:gs pos="73000">
                <a:schemeClr val="accent2">
                  <a:alpha val="0"/>
                </a:schemeClr>
              </a:gs>
              <a:gs pos="100000">
                <a:schemeClr val="accent1">
                  <a:lumMod val="75000"/>
                  <a:alpha val="7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48160" y="2263806"/>
            <a:ext cx="2658015" cy="1313212"/>
          </a:xfrm>
        </p:spPr>
        <p:txBody>
          <a:bodyPr wrap="square" anchor="b">
            <a:normAutofit/>
          </a:bodyPr>
          <a:lstStyle>
            <a:lvl1pPr>
              <a:defRPr sz="45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副标题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248160" y="3629551"/>
            <a:ext cx="2658015" cy="1244289"/>
          </a:xfrm>
        </p:spPr>
        <p:txBody>
          <a:bodyPr wrap="square" anchor="t">
            <a:normAutofit/>
          </a:bodyPr>
          <a:lstStyle>
            <a:lvl1pPr marL="0" indent="0">
              <a:buNone/>
              <a:defRPr sz="1800" b="0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bg_#color-2050&amp;12358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4" name="Ellipse 5 (Stroke)_#color-2050&amp;1273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142232" cy="4544568"/>
          </a:xfrm>
          <a:custGeom>
            <a:rect l="l" t="t" r="r" b="b"/>
            <a:pathLst>
              <a:path w="4142232" h="4544568">
                <a:moveTo>
                  <a:pt x="0" y="4032504"/>
                </a:moveTo>
                <a:cubicBezTo>
                  <a:pt x="91440" y="4032504"/>
                  <a:pt x="173736" y="4041648"/>
                  <a:pt x="265176" y="4041648"/>
                </a:cubicBezTo>
                <a:cubicBezTo>
                  <a:pt x="2121408" y="4041648"/>
                  <a:pt x="3630168" y="2532888"/>
                  <a:pt x="3630168" y="676656"/>
                </a:cubicBezTo>
                <a:cubicBezTo>
                  <a:pt x="3630168" y="438912"/>
                  <a:pt x="3611880" y="219456"/>
                  <a:pt x="3566160" y="0"/>
                </a:cubicBezTo>
                <a:lnTo>
                  <a:pt x="4078224" y="0"/>
                </a:lnTo>
                <a:cubicBezTo>
                  <a:pt x="4123944" y="219456"/>
                  <a:pt x="4142232" y="448056"/>
                  <a:pt x="4142232" y="676656"/>
                </a:cubicBezTo>
                <a:cubicBezTo>
                  <a:pt x="4142232" y="2816352"/>
                  <a:pt x="2404872" y="4544568"/>
                  <a:pt x="265176" y="4544568"/>
                </a:cubicBezTo>
                <a:cubicBezTo>
                  <a:pt x="173736" y="4544568"/>
                  <a:pt x="91440" y="4544568"/>
                  <a:pt x="0" y="4535424"/>
                </a:cubicBezTo>
                <a:lnTo>
                  <a:pt x="0" y="4032504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Ellipse 3 (Stroke)_#color_$lt1_$lt1-2050&amp;12739"/>
          <p:cNvSpPr/>
          <p:nvPr userDrawn="1">
            <p:custDataLst>
              <p:tags r:id="rId3"/>
            </p:custDataLst>
          </p:nvPr>
        </p:nvSpPr>
        <p:spPr>
          <a:xfrm>
            <a:off x="0" y="1399032"/>
            <a:ext cx="6099048" cy="5458968"/>
          </a:xfrm>
          <a:custGeom>
            <a:rect l="l" t="t" r="r" b="b"/>
            <a:pathLst>
              <a:path w="6099048" h="5458968">
                <a:moveTo>
                  <a:pt x="5760720" y="5458968"/>
                </a:moveTo>
                <a:cubicBezTo>
                  <a:pt x="5971032" y="4974336"/>
                  <a:pt x="6099048" y="4434840"/>
                  <a:pt x="6099048" y="3877056"/>
                </a:cubicBezTo>
                <a:cubicBezTo>
                  <a:pt x="6099048" y="1737360"/>
                  <a:pt x="4361688" y="0"/>
                  <a:pt x="2221992" y="0"/>
                </a:cubicBezTo>
                <a:cubicBezTo>
                  <a:pt x="1399032" y="0"/>
                  <a:pt x="630936" y="256032"/>
                  <a:pt x="0" y="704088"/>
                </a:cubicBezTo>
                <a:lnTo>
                  <a:pt x="0" y="1344168"/>
                </a:lnTo>
                <a:cubicBezTo>
                  <a:pt x="594360" y="822960"/>
                  <a:pt x="1371600" y="512064"/>
                  <a:pt x="2221992" y="512064"/>
                </a:cubicBezTo>
                <a:cubicBezTo>
                  <a:pt x="4078224" y="512064"/>
                  <a:pt x="5586984" y="2011680"/>
                  <a:pt x="5586984" y="3877056"/>
                </a:cubicBezTo>
                <a:cubicBezTo>
                  <a:pt x="5586984" y="4443984"/>
                  <a:pt x="5440680" y="4992624"/>
                  <a:pt x="5193792" y="5458968"/>
                </a:cubicBezTo>
                <a:lnTo>
                  <a:pt x="5760720" y="5458968"/>
                </a:lnTo>
              </a:path>
            </a:pathLst>
          </a:custGeom>
          <a:gradFill>
            <a:gsLst>
              <a:gs pos="0">
                <a:srgbClr val="FFFFFF">
                  <a:alpha val="0"/>
                </a:srgbClr>
              </a:gs>
              <a:gs pos="41000">
                <a:schemeClr val="lt1">
                  <a:alpha val="45000"/>
                </a:schemeClr>
              </a:gs>
              <a:gs pos="100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Ellipse 4 (Stroke)_#color_$lt1_$accent1-2050&amp;12742"/>
          <p:cNvSpPr/>
          <p:nvPr userDrawn="1">
            <p:custDataLst>
              <p:tags r:id="rId4"/>
            </p:custDataLst>
          </p:nvPr>
        </p:nvSpPr>
        <p:spPr>
          <a:xfrm>
            <a:off x="0" y="1399032"/>
            <a:ext cx="5541264" cy="2194560"/>
          </a:xfrm>
          <a:custGeom>
            <a:rect l="l" t="t" r="r" b="b"/>
            <a:pathLst>
              <a:path w="5541264" h="2194560">
                <a:moveTo>
                  <a:pt x="0" y="1353312"/>
                </a:moveTo>
                <a:lnTo>
                  <a:pt x="0" y="704088"/>
                </a:lnTo>
                <a:cubicBezTo>
                  <a:pt x="630936" y="265176"/>
                  <a:pt x="1399032" y="0"/>
                  <a:pt x="2231136" y="0"/>
                </a:cubicBezTo>
                <a:cubicBezTo>
                  <a:pt x="3602736" y="0"/>
                  <a:pt x="4809744" y="722376"/>
                  <a:pt x="5495544" y="1801368"/>
                </a:cubicBezTo>
                <a:cubicBezTo>
                  <a:pt x="5568696" y="1920240"/>
                  <a:pt x="5541264" y="2075688"/>
                  <a:pt x="5422392" y="2148840"/>
                </a:cubicBezTo>
                <a:cubicBezTo>
                  <a:pt x="5303520" y="2221992"/>
                  <a:pt x="5148072" y="2194560"/>
                  <a:pt x="5065776" y="2075688"/>
                </a:cubicBezTo>
                <a:cubicBezTo>
                  <a:pt x="4471416" y="1133856"/>
                  <a:pt x="3419856" y="512064"/>
                  <a:pt x="2231136" y="512064"/>
                </a:cubicBezTo>
                <a:cubicBezTo>
                  <a:pt x="1371600" y="512064"/>
                  <a:pt x="594360" y="822960"/>
                  <a:pt x="0" y="1353312"/>
                </a:cubicBez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81000">
                <a:schemeClr val="l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标题 1"/>
          <p:cNvSpPr>
            <a:spLocks noGrp="1"/>
          </p:cNvSpPr>
          <p:nvPr userDrawn="1">
            <p:ph type="title"/>
            <p:custDataLst>
              <p:tags r:id="rId5"/>
            </p:custDataLst>
          </p:nvPr>
        </p:nvSpPr>
        <p:spPr>
          <a:xfrm>
            <a:off x="6627495" y="3136900"/>
            <a:ext cx="4726940" cy="1983105"/>
          </a:xfrm>
        </p:spPr>
        <p:txBody>
          <a:bodyPr wrap="square" anchor="t">
            <a:normAutofit/>
          </a:bodyPr>
          <a:lstStyle>
            <a:lvl1pPr algn="l">
              <a:defRPr sz="4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节编号 3"/>
          <p:cNvSpPr>
            <a:spLocks noGrp="1"/>
          </p:cNvSpPr>
          <p:nvPr userDrawn="1">
            <p:ph type="body" sz="quarter" idx="13" hasCustomPrompt="1"/>
            <p:custDataLst>
              <p:tags r:id="rId6"/>
            </p:custDataLst>
          </p:nvPr>
        </p:nvSpPr>
        <p:spPr>
          <a:xfrm>
            <a:off x="486410" y="3269650"/>
            <a:ext cx="5126736" cy="2759544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119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34" name="日期占位符 4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bg_#color-2050&amp;1243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2" name="Ellipse 3_#color_$lt1_$lt1-2050&amp;12754"/>
          <p:cNvSpPr/>
          <p:nvPr userDrawn="1">
            <p:custDataLst>
              <p:tags r:id="rId2"/>
            </p:custDataLst>
          </p:nvPr>
        </p:nvSpPr>
        <p:spPr>
          <a:xfrm>
            <a:off x="8891016" y="0"/>
            <a:ext cx="3300984" cy="3877056"/>
          </a:xfrm>
          <a:custGeom>
            <a:rect l="l" t="t" r="r" b="b"/>
            <a:pathLst>
              <a:path w="3300984" h="3877055">
                <a:moveTo>
                  <a:pt x="512064" y="0"/>
                </a:moveTo>
                <a:lnTo>
                  <a:pt x="0" y="0"/>
                </a:lnTo>
                <a:cubicBezTo>
                  <a:pt x="-27432" y="1920240"/>
                  <a:pt x="1380744" y="3584448"/>
                  <a:pt x="3300984" y="3877056"/>
                </a:cubicBezTo>
                <a:lnTo>
                  <a:pt x="3300984" y="3355848"/>
                </a:lnTo>
                <a:cubicBezTo>
                  <a:pt x="1664208" y="3081528"/>
                  <a:pt x="484632" y="1645920"/>
                  <a:pt x="512064" y="0"/>
                </a:cubicBezTo>
              </a:path>
            </a:pathLst>
          </a:custGeom>
          <a:gradFill>
            <a:gsLst>
              <a:gs pos="0">
                <a:schemeClr val="lt1">
                  <a:alpha val="0"/>
                </a:schemeClr>
              </a:gs>
              <a:gs pos="69000">
                <a:srgbClr val="FFFFFF">
                  <a:alpha val="100000"/>
                </a:srgbClr>
              </a:gs>
              <a:gs pos="82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4" name="Ellipse 4 (Stroke)_#color_$lt1_$accent1-2050&amp;12757"/>
          <p:cNvSpPr/>
          <p:nvPr userDrawn="1">
            <p:custDataLst>
              <p:tags r:id="rId3"/>
            </p:custDataLst>
          </p:nvPr>
        </p:nvSpPr>
        <p:spPr>
          <a:xfrm>
            <a:off x="9262872" y="1389888"/>
            <a:ext cx="2926080" cy="2478024"/>
          </a:xfrm>
          <a:custGeom>
            <a:rect l="l" t="t" r="r" b="b"/>
            <a:pathLst>
              <a:path w="2926080" h="2478024">
                <a:moveTo>
                  <a:pt x="2926080" y="2478024"/>
                </a:moveTo>
                <a:lnTo>
                  <a:pt x="2926080" y="1965960"/>
                </a:lnTo>
                <a:cubicBezTo>
                  <a:pt x="1837944" y="1783080"/>
                  <a:pt x="941832" y="1078992"/>
                  <a:pt x="484632" y="137160"/>
                </a:cubicBezTo>
                <a:cubicBezTo>
                  <a:pt x="420624" y="18288"/>
                  <a:pt x="265176" y="-36576"/>
                  <a:pt x="137160" y="27432"/>
                </a:cubicBezTo>
                <a:cubicBezTo>
                  <a:pt x="18288" y="91440"/>
                  <a:pt x="-36576" y="237744"/>
                  <a:pt x="27432" y="365760"/>
                </a:cubicBezTo>
                <a:cubicBezTo>
                  <a:pt x="566928" y="1472184"/>
                  <a:pt x="1627632" y="2286000"/>
                  <a:pt x="2926080" y="2478024"/>
                </a:cubicBezTo>
              </a:path>
            </a:pathLst>
          </a:custGeom>
          <a:gradFill>
            <a:gsLst>
              <a:gs pos="0">
                <a:schemeClr val="lt1">
                  <a:alpha val="8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6" name="Ellipse 8 (Stroke)_#color-2050&amp;12760"/>
          <p:cNvSpPr/>
          <p:nvPr userDrawn="1">
            <p:custDataLst>
              <p:tags r:id="rId4"/>
            </p:custDataLst>
          </p:nvPr>
        </p:nvSpPr>
        <p:spPr>
          <a:xfrm>
            <a:off x="10716768" y="3822192"/>
            <a:ext cx="1472184" cy="841248"/>
          </a:xfrm>
          <a:custGeom>
            <a:rect l="l" t="t" r="r" b="b"/>
            <a:pathLst>
              <a:path w="1472184" h="841247">
                <a:moveTo>
                  <a:pt x="1472184" y="329184"/>
                </a:moveTo>
                <a:lnTo>
                  <a:pt x="1472184" y="841248"/>
                </a:lnTo>
                <a:cubicBezTo>
                  <a:pt x="1005840" y="795528"/>
                  <a:pt x="557784" y="676656"/>
                  <a:pt x="146304" y="484632"/>
                </a:cubicBezTo>
                <a:cubicBezTo>
                  <a:pt x="18288" y="429768"/>
                  <a:pt x="-36576" y="274320"/>
                  <a:pt x="27432" y="146304"/>
                </a:cubicBezTo>
                <a:cubicBezTo>
                  <a:pt x="82296" y="18288"/>
                  <a:pt x="237744" y="-36576"/>
                  <a:pt x="356616" y="27432"/>
                </a:cubicBezTo>
                <a:cubicBezTo>
                  <a:pt x="704088" y="182880"/>
                  <a:pt x="1078992" y="292608"/>
                  <a:pt x="1472184" y="329184"/>
                </a:cubicBezTo>
              </a:path>
            </a:pathLst>
          </a:custGeom>
          <a:solidFill>
            <a:schemeClr val="l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8" name="Ellipse 9_#color-2050&amp;12763"/>
          <p:cNvSpPr/>
          <p:nvPr userDrawn="1">
            <p:custDataLst>
              <p:tags r:id="rId5"/>
            </p:custDataLst>
          </p:nvPr>
        </p:nvSpPr>
        <p:spPr>
          <a:xfrm>
            <a:off x="0" y="3429000"/>
            <a:ext cx="3255264" cy="3429000"/>
          </a:xfrm>
          <a:custGeom>
            <a:rect l="l" t="t" r="r" b="b"/>
            <a:pathLst>
              <a:path w="3255264" h="3429000">
                <a:moveTo>
                  <a:pt x="3227832" y="3429000"/>
                </a:moveTo>
                <a:cubicBezTo>
                  <a:pt x="3246120" y="3300984"/>
                  <a:pt x="3255264" y="3172968"/>
                  <a:pt x="3255264" y="3044952"/>
                </a:cubicBezTo>
                <a:cubicBezTo>
                  <a:pt x="3255264" y="1362456"/>
                  <a:pt x="1883664" y="0"/>
                  <a:pt x="201168" y="0"/>
                </a:cubicBezTo>
                <a:cubicBezTo>
                  <a:pt x="137160" y="0"/>
                  <a:pt x="64008" y="0"/>
                  <a:pt x="0" y="9144"/>
                </a:cubicBezTo>
                <a:lnTo>
                  <a:pt x="0" y="512064"/>
                </a:lnTo>
                <a:cubicBezTo>
                  <a:pt x="64008" y="512064"/>
                  <a:pt x="137160" y="512064"/>
                  <a:pt x="201168" y="512064"/>
                </a:cubicBezTo>
                <a:cubicBezTo>
                  <a:pt x="1609344" y="512064"/>
                  <a:pt x="2743200" y="1645920"/>
                  <a:pt x="2743200" y="3044952"/>
                </a:cubicBezTo>
                <a:cubicBezTo>
                  <a:pt x="2743200" y="3172968"/>
                  <a:pt x="2734056" y="3300984"/>
                  <a:pt x="2715768" y="3429000"/>
                </a:cubicBezTo>
                <a:lnTo>
                  <a:pt x="3227832" y="3429000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标题 1"/>
          <p:cNvSpPr>
            <a:spLocks noGrp="1"/>
          </p:cNvSpPr>
          <p:nvPr userDrawn="1">
            <p:ph type="ctrTitle" hasCustomPrompt="1"/>
            <p:custDataLst>
              <p:tags r:id="rId6"/>
            </p:custDataLst>
          </p:nvPr>
        </p:nvSpPr>
        <p:spPr>
          <a:xfrm>
            <a:off x="838200" y="457200"/>
            <a:ext cx="10515000" cy="29988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80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8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08350"/>
            <a:ext cx="10515000" cy="1240560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5.xml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Ellipse 5 (Stroke)_#color-2050&amp;12748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Ellipse 3 (Stroke)_#color-2050&amp;12745"/>
          <p:cNvSpPr/>
          <p:nvPr userDrawn="1">
            <p:custDataLst>
              <p:tags r:id="rId13"/>
            </p:custDataLst>
          </p:nvPr>
        </p:nvSpPr>
        <p:spPr>
          <a:xfrm>
            <a:off x="11271250" y="5772785"/>
            <a:ext cx="918210" cy="1084580"/>
          </a:xfrm>
          <a:custGeom>
            <a:rect l="l" t="t" r="r" b="b"/>
            <a:pathLst>
              <a:path w="3236976" h="3822191">
                <a:moveTo>
                  <a:pt x="3236976" y="0"/>
                </a:moveTo>
                <a:cubicBezTo>
                  <a:pt x="1399032" y="301752"/>
                  <a:pt x="0" y="1901952"/>
                  <a:pt x="0" y="3822192"/>
                </a:cubicBezTo>
                <a:lnTo>
                  <a:pt x="512064" y="3822192"/>
                </a:lnTo>
                <a:cubicBezTo>
                  <a:pt x="512064" y="2176272"/>
                  <a:pt x="1682496" y="813816"/>
                  <a:pt x="3236976" y="512064"/>
                </a:cubicBezTo>
                <a:lnTo>
                  <a:pt x="3236976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8" name="Ellipse 4 (Stroke)_#color_$accent2_$accent2-2050&amp;12751"/>
          <p:cNvSpPr/>
          <p:nvPr userDrawn="1">
            <p:custDataLst>
              <p:tags r:id="rId14"/>
            </p:custDataLst>
          </p:nvPr>
        </p:nvSpPr>
        <p:spPr>
          <a:xfrm>
            <a:off x="11429365" y="5772785"/>
            <a:ext cx="760095" cy="607060"/>
          </a:xfrm>
          <a:custGeom>
            <a:rect l="l" t="t" r="r" b="b"/>
            <a:pathLst>
              <a:path w="2679192" h="2139696">
                <a:moveTo>
                  <a:pt x="2679192" y="0"/>
                </a:moveTo>
                <a:lnTo>
                  <a:pt x="2679192" y="512064"/>
                </a:lnTo>
                <a:cubicBezTo>
                  <a:pt x="1746504" y="694944"/>
                  <a:pt x="960120" y="1252728"/>
                  <a:pt x="466344" y="2020824"/>
                </a:cubicBezTo>
                <a:cubicBezTo>
                  <a:pt x="393192" y="2139696"/>
                  <a:pt x="237744" y="2176272"/>
                  <a:pt x="118872" y="2103120"/>
                </a:cubicBezTo>
                <a:cubicBezTo>
                  <a:pt x="0" y="2020824"/>
                  <a:pt x="-36576" y="1865376"/>
                  <a:pt x="36576" y="1746504"/>
                </a:cubicBezTo>
                <a:cubicBezTo>
                  <a:pt x="621792" y="832104"/>
                  <a:pt x="1572768" y="182880"/>
                  <a:pt x="2679192" y="0"/>
                </a:cubicBezTo>
              </a:path>
            </a:pathLst>
          </a:custGeom>
          <a:gradFill>
            <a:gsLst>
              <a:gs pos="0">
                <a:schemeClr val="accent2">
                  <a:alpha val="1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234" r:id="rId2"/>
    <p:sldLayoutId id="2147484235" r:id="rId3"/>
    <p:sldLayoutId id="2147484236" r:id="rId4"/>
    <p:sldLayoutId id="2147484237" r:id="rId5"/>
    <p:sldLayoutId id="2147484238" r:id="rId6"/>
    <p:sldLayoutId id="2147484239" r:id="rId7"/>
    <p:sldLayoutId id="2147484240" r:id="rId8"/>
    <p:sldLayoutId id="2147484241" r:id="rId9"/>
    <p:sldLayoutId id="2147484242" r:id="rId10"/>
    <p:sldLayoutId id="214748424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04404323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硅酸盐瓷砖：建筑装饰的经典之选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48" name="项标题"/>
          <p:cNvSpPr txBox="1"/>
          <p:nvPr>
            <p:custDataLst>
              <p:tags r:id="rId4"/>
            </p:custDataLst>
          </p:nvPr>
        </p:nvSpPr>
        <p:spPr>
          <a:xfrm>
            <a:off x="7157593" y="785668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硅酸盐瓷砖的特性</a:t>
            </a:r>
            <a:endParaRPr lang="zh-CN" altLang="en-US" sz="1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0" name="Ellipse 66_#color-2050&amp;12710"/>
          <p:cNvSpPr/>
          <p:nvPr>
            <p:custDataLst>
              <p:tags r:id="rId5"/>
            </p:custDataLst>
          </p:nvPr>
        </p:nvSpPr>
        <p:spPr>
          <a:xfrm>
            <a:off x="6274689" y="658192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@mix!m0_序号_01-2050-12354"/>
          <p:cNvSpPr/>
          <p:nvPr>
            <p:custDataLst>
              <p:tags r:id="rId6"/>
            </p:custDataLst>
          </p:nvPr>
        </p:nvSpPr>
        <p:spPr>
          <a:xfrm>
            <a:off x="6347841" y="74048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</a:rPr>
              <a:t>01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</a:endParaRPr>
          </a:p>
        </p:txBody>
      </p:sp>
      <p:sp>
        <p:nvSpPr>
          <p:cNvPr id="1048854" name="Ellipse 68_#color-2050&amp;12711"/>
          <p:cNvSpPr/>
          <p:nvPr>
            <p:custDataLst>
              <p:tags r:id="rId7"/>
            </p:custDataLst>
          </p:nvPr>
        </p:nvSpPr>
        <p:spPr>
          <a:xfrm>
            <a:off x="6630797" y="1611423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@mix!m0_序号_02-2050-12355"/>
          <p:cNvSpPr/>
          <p:nvPr>
            <p:custDataLst>
              <p:tags r:id="rId8"/>
            </p:custDataLst>
          </p:nvPr>
        </p:nvSpPr>
        <p:spPr>
          <a:xfrm>
            <a:off x="6703949" y="1684575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02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58" name="项标题"/>
          <p:cNvSpPr txBox="1"/>
          <p:nvPr>
            <p:custDataLst>
              <p:tags r:id="rId9"/>
            </p:custDataLst>
          </p:nvPr>
        </p:nvSpPr>
        <p:spPr>
          <a:xfrm>
            <a:off x="7513701" y="1738899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硅酸盐瓷砖在建筑装饰中的应用</a:t>
            </a:r>
            <a:endParaRPr lang="zh-CN" altLang="en-US" sz="1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60" name="@mix!m0_序号_03-2050-12356"/>
          <p:cNvSpPr/>
          <p:nvPr>
            <p:custDataLst>
              <p:tags r:id="rId10"/>
            </p:custDataLst>
          </p:nvPr>
        </p:nvSpPr>
        <p:spPr>
          <a:xfrm>
            <a:off x="6869049" y="359103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04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62" name="Ellipse 70_#color-2050&amp;12709"/>
          <p:cNvSpPr/>
          <p:nvPr>
            <p:custDataLst>
              <p:tags r:id="rId11"/>
            </p:custDataLst>
          </p:nvPr>
        </p:nvSpPr>
        <p:spPr>
          <a:xfrm>
            <a:off x="6795897" y="3517885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项标题"/>
          <p:cNvSpPr txBox="1"/>
          <p:nvPr>
            <p:custDataLst>
              <p:tags r:id="rId12"/>
            </p:custDataLst>
          </p:nvPr>
        </p:nvSpPr>
        <p:spPr>
          <a:xfrm>
            <a:off x="7678801" y="3640789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硅酸盐瓷砖的选购与安装</a:t>
            </a:r>
            <a:endParaRPr lang="zh-CN" altLang="en-US" sz="1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66" name="Ellipse 72_#color-2050&amp;12712"/>
          <p:cNvSpPr/>
          <p:nvPr>
            <p:custDataLst>
              <p:tags r:id="rId13"/>
            </p:custDataLst>
          </p:nvPr>
        </p:nvSpPr>
        <p:spPr>
          <a:xfrm>
            <a:off x="6232157" y="5424346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@mix!m0_序号_04-2050-12357"/>
          <p:cNvSpPr/>
          <p:nvPr>
            <p:custDataLst>
              <p:tags r:id="rId14"/>
            </p:custDataLst>
          </p:nvPr>
        </p:nvSpPr>
        <p:spPr>
          <a:xfrm>
            <a:off x="6305309" y="549749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06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15"/>
            </p:custDataLst>
          </p:nvPr>
        </p:nvSpPr>
        <p:spPr>
          <a:xfrm>
            <a:off x="7115061" y="554725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硅酸盐瓷砖的发展趋势与未来展望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2" name="Ellipse 68_#color-2050&amp;12711"/>
          <p:cNvSpPr/>
          <p:nvPr>
            <p:custDataLst>
              <p:tags r:id="rId16"/>
            </p:custDataLst>
          </p:nvPr>
        </p:nvSpPr>
        <p:spPr>
          <a:xfrm>
            <a:off x="6795897" y="2564654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@mix!m0_序号_02-2050-12355"/>
          <p:cNvSpPr/>
          <p:nvPr>
            <p:custDataLst>
              <p:tags r:id="rId17"/>
            </p:custDataLst>
          </p:nvPr>
        </p:nvSpPr>
        <p:spPr>
          <a:xfrm>
            <a:off x="6869049" y="2637806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03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18"/>
            </p:custDataLst>
          </p:nvPr>
        </p:nvSpPr>
        <p:spPr>
          <a:xfrm>
            <a:off x="7678801" y="269213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硅酸盐瓷砖与其它瓷砖的比较</a:t>
            </a:r>
            <a:endParaRPr lang="zh-CN" altLang="en-US" sz="1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8" name="@mix!m0_序号_03-2050-12356"/>
          <p:cNvSpPr/>
          <p:nvPr>
            <p:custDataLst>
              <p:tags r:id="rId19"/>
            </p:custDataLst>
          </p:nvPr>
        </p:nvSpPr>
        <p:spPr>
          <a:xfrm>
            <a:off x="6687362" y="454426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05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80" name="Ellipse 70_#color-2050&amp;12709"/>
          <p:cNvSpPr/>
          <p:nvPr>
            <p:custDataLst>
              <p:tags r:id="rId20"/>
            </p:custDataLst>
          </p:nvPr>
        </p:nvSpPr>
        <p:spPr>
          <a:xfrm>
            <a:off x="6614210" y="4471116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项标题"/>
          <p:cNvSpPr txBox="1"/>
          <p:nvPr>
            <p:custDataLst>
              <p:tags r:id="rId21"/>
            </p:custDataLst>
          </p:nvPr>
        </p:nvSpPr>
        <p:spPr>
          <a:xfrm>
            <a:off x="7497114" y="459402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硅酸盐瓷砖的品牌与价格</a:t>
            </a:r>
            <a:endParaRPr lang="zh-CN" altLang="en-US" sz="1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硅酸盐瓷砖的特性</a:t>
            </a:r>
            <a:endParaRPr lang="zh-CN" altLang="en-US"/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耐久性强</a:t>
            </a:r>
            <a:endParaRPr lang="zh-CN" altLang="en-US"/>
          </a:p>
        </p:txBody>
      </p:sp>
      <p:sp>
        <p:nvSpPr>
          <p:cNvPr id="104899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硅酸盐瓷砖具有优良的抗压和抗折强度，不易变形和开裂，能够承受较大的压力和摩擦力。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硅酸盐瓷砖经过特殊工艺处理，具有极高的耐久性和抗磨损性能，能够经受住长时间的使用和各种恶劣环境的影响。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硅酸盐瓷砖的化学稳定性非常好，不易受到腐蚀和污染，能够保持持久的亮丽外观。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硅酸盐瓷砖的防滑性能非常好，能够提供安全可靠的行走体验，特别适合于人流量较大的公共场所。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防滑性能好</a:t>
            </a:r>
            <a:endParaRPr lang="zh-CN" altLang="en-US"/>
          </a:p>
        </p:txBody>
      </p:sp>
      <p:sp>
        <p:nvSpPr>
          <p:cNvPr id="104906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安全性高：在潮湿环境下仍能保持良好的防滑性能，降低滑倒风险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防滑性能：硅酸盐瓷砖表面经过特殊处理，防滑性能优于传统瓷砖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适用范围广：适用于卫生间、浴室、厨房等需要防滑的场所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持久耐用：经过长时间使用，防滑性能不衰减，维护方便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易于清洁和维护</a:t>
            </a:r>
            <a:endParaRPr lang="zh-CN" altLang="en-US"/>
          </a:p>
        </p:txBody>
      </p:sp>
      <p:sp>
        <p:nvSpPr>
          <p:cNvPr id="104912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抗污渍性能强：硅酸盐瓷砖表面不易吸附污渍，容易清洁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12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耐磨耐刮：表面硬度高，不易被磨损或刮花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1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防滑性能好：表面有微小的凹凸纹理，增强了防滑性能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14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持久耐用：经过特殊处理，使用寿命长，维护成本低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环保可持续</a:t>
            </a:r>
            <a:endParaRPr lang="zh-CN" altLang="en-US"/>
          </a:p>
        </p:txBody>
      </p:sp>
      <p:sp>
        <p:nvSpPr>
          <p:cNvPr id="104918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生产过程：采用环保原料，减少对环境的破坏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19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节能减排：低能耗、低排放，降低对大气的污染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19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循环利用：产品可回收再利用，减少资源浪费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0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低碳生活：为人们提供低碳、环保的居住环境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硅酸盐瓷砖在建筑装饰中的应用</a:t>
            </a:r>
            <a:endParaRPr lang="zh-CN" altLang="en-US"/>
          </a:p>
        </p:txBody>
      </p:sp>
      <p:sp>
        <p:nvSpPr>
          <p:cNvPr id="10492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室内地面装饰</a:t>
            </a:r>
            <a:endParaRPr lang="zh-CN" altLang="en-US"/>
          </a:p>
        </p:txBody>
      </p:sp>
      <p:sp>
        <p:nvSpPr>
          <p:cNvPr id="104930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硅酸盐瓷砖的环保性能高，无有害气体释放，对室内环境无污染。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硅酸盐瓷砖的安装简便，维护成本低，使用寿命长，是室内地面装饰的理想选择。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硅酸盐瓷砖具有防滑、耐磨、易清洁等特点，适合用于室内地面装饰。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硅酸盐瓷砖的纹理、色彩和图案多样化，能够满足不同风格的室内装饰需求。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室外地面装饰</a:t>
            </a:r>
            <a:endParaRPr lang="zh-CN" altLang="en-US"/>
          </a:p>
        </p:txBody>
      </p:sp>
      <p:sp>
        <p:nvSpPr>
          <p:cNvPr id="104937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适用场所：人行道、步行街、园林景观等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7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优点：防滑、耐磨、耐压、不易褪色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8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搭配技巧：可与石材、地被植物等搭配，营造出自然、和谐的氛围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8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维护保养：定期清洗、避免长时间阳光直射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墙面装饰</a:t>
            </a:r>
            <a:endParaRPr lang="zh-CN" altLang="en-US"/>
          </a:p>
        </p:txBody>
      </p:sp>
      <p:sp>
        <p:nvSpPr>
          <p:cNvPr id="1049436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硅酸盐瓷砖具有优异的耐久性和防潮性，适用于室内外墙面装饰。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其丰富的花色和纹理可以提供多样化的设计选择，提升建筑的整体美感。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硅酸盐瓷砖的安装简便，维护成本低，适合大规模应用。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与其他装饰材料相比，硅酸盐瓷砖具有较高的性价比，能够降低建筑装饰成本。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游泳池、浴室等特殊场所装饰</a:t>
            </a:r>
            <a:endParaRPr lang="zh-CN" altLang="en-US"/>
          </a:p>
        </p:txBody>
      </p:sp>
      <p:sp>
        <p:nvSpPr>
          <p:cNvPr id="104948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游泳池：硅酸盐瓷砖具有优异的耐水性和防滑性能，是游泳池装饰的理想选择。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浴室：由于其防滑、耐磨、易清洁的特点，硅酸盐瓷砖是浴室装饰的理想材料。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厨房：硅酸盐瓷砖能够抵抗油烟和污渍，是厨房装饰的理想选择。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阳台：硅酸盐瓷砖具有优异的耐候性和防滑性能，适合用于阳台装饰。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硅酸盐瓷砖与其它瓷砖的比较</a:t>
            </a:r>
            <a:endParaRPr lang="zh-CN" altLang="en-US"/>
          </a:p>
        </p:txBody>
      </p:sp>
      <p:sp>
        <p:nvSpPr>
          <p:cNvPr id="10495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与大理石瓷砖的比较</a:t>
            </a:r>
            <a:endParaRPr lang="zh-CN" altLang="en-US"/>
          </a:p>
        </p:txBody>
      </p:sp>
      <p:sp>
        <p:nvSpPr>
          <p:cNvPr id="104959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性能：硅酸盐瓷砖具有高强度、耐磨、防滑等特点，大理石瓷砖则具有天然纹理和较高的观赏价值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材质：硅酸盐瓷砖由无机非金属材料制成，大理石瓷砖则是由天然大理石制成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环保性：硅酸盐瓷砖生产过程中不产生有害物质，环保性能优越，大理石瓷砖则开采过程中会对环境造成一定影响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适用场所：硅酸盐瓷砖适用于各种场所，特别是人流量较大的地方，大理石瓷砖则更适合用于高档场所的装饰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与木质地板的比较</a:t>
            </a:r>
            <a:endParaRPr lang="zh-CN" altLang="en-US"/>
          </a:p>
        </p:txBody>
      </p:sp>
      <p:sp>
        <p:nvSpPr>
          <p:cNvPr id="104964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环保性：硅酸盐瓷砖生产过程无污染，木质地板采伐天然林木，对环境有一定影响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材质：硅酸盐瓷砖为无机非金属材料，木质地板为天然木材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耐用性：硅酸盐瓷砖寿命长，不易磨损，木质地板易受潮、虫蛀和老化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维护保养：硅酸盐瓷砖维护成本低，木质地板需定期保养和打蜡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https://d.book118.com/436044043231010045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5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7.xml><?xml version="1.0" encoding="utf-8"?>
<p:tagLst xmlns:p="http://schemas.openxmlformats.org/presentationml/2006/main">
  <p:tag name="KSO_WM_BEAUTIFY_FLAG" val="#wm#"/>
  <p:tag name="KSO_WM_SLIDE_ID" val="custom202331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2_1"/>
  <p:tag name="KSO_WM_UNIT_INDEX" val="1_2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6_1"/>
  <p:tag name="KSO_WM_UNIT_INDEX" val="1_6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5_1"/>
  <p:tag name="KSO_WM_UNIT_INDEX" val="1_5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0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1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62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7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5">
      <a:dk1>
        <a:srgbClr val="000000"/>
      </a:dk1>
      <a:lt1>
        <a:srgbClr val="FFFFFF"/>
      </a:lt1>
      <a:dk2>
        <a:srgbClr val="44546A"/>
      </a:dk2>
      <a:lt2>
        <a:srgbClr val="FFFFFF"/>
      </a:lt2>
      <a:accent1>
        <a:srgbClr val="776CFD"/>
      </a:accent1>
      <a:accent2>
        <a:srgbClr val="5D95F1"/>
      </a:accent2>
      <a:accent3>
        <a:srgbClr val="655BE6"/>
      </a:accent3>
      <a:accent4>
        <a:srgbClr val="6C95FD"/>
      </a:accent4>
      <a:accent5>
        <a:srgbClr val="64DCBF"/>
      </a:accent5>
      <a:accent6>
        <a:srgbClr val="33C2FF"/>
      </a:accent6>
      <a:hlink>
        <a:srgbClr val="658BD5"/>
      </a:hlink>
      <a:folHlink>
        <a:srgbClr val="A16AA5"/>
      </a:folHlink>
    </a:clrScheme>
    <a:fontScheme name="自定义 32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Office Theme</vt:lpstr>
      <vt:lpstr>硅酸盐瓷砖：建筑装饰的经典之选</vt:lpstr>
      <vt:lpstr>目录</vt:lpstr>
      <vt:lpstr>硅酸盐瓷砖的特性</vt:lpstr>
      <vt:lpstr>耐久性强</vt:lpstr>
      <vt:lpstr>防滑性能好</vt:lpstr>
      <vt:lpstr>易于清洁和维护</vt:lpstr>
      <vt:lpstr>环保可持续</vt:lpstr>
      <vt:lpstr>硅酸盐瓷砖在建筑装饰中的应用</vt:lpstr>
      <vt:lpstr>室内地面装饰</vt:lpstr>
      <vt:lpstr>室外地面装饰</vt:lpstr>
      <vt:lpstr>墙面装饰</vt:lpstr>
      <vt:lpstr>游泳池、浴室等特殊场所装饰</vt:lpstr>
      <vt:lpstr>硅酸盐瓷砖与其它瓷砖的比较</vt:lpstr>
      <vt:lpstr>与大理石瓷砖的比较</vt:lpstr>
      <vt:lpstr>与木质地板的比较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2024-09-14T21:18:09.261</cp:lastPrinted>
  <dcterms:created xsi:type="dcterms:W3CDTF">2024-09-14T13:18:09Z</dcterms:created>
  <dcterms:modified xsi:type="dcterms:W3CDTF">2024-09-14T13:18:11Z</dcterms:modified>
</cp:coreProperties>
</file>