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DEDFB-FBC2-467F-BBA1-6E8945C2A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DCB17-F181-4A01-8046-2118416E8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CDCA2-2077-4053-B9A4-9DCEFF8E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FBB3E-C247-4E5F-8BF7-A94B7764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804F37-31BC-4A6C-9268-66E6A9CA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B4B35-A69B-452B-B8F7-FFE77F7A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118FC-293C-46D8-ADF8-9A2496784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38888-4F98-4FA2-97B0-F10BB686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D4D78-65E9-458C-92C4-4D4D3D5D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9258A-5142-4FF6-A830-ED894BB48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7A35D-8EC8-4CC4-8894-2C67914AC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4420124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党工委书记兼办事处主任述职报告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办事处工作推进与成效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下一步工作打算与措施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岗位职责及重要性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主持党工委全面工作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作为党工委书记，负责召集和主持党工委会议，研究决策重大事项，推动党的路线、方针、政策在本地区的贯彻落实。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领导办事处工作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兼任办事处主任，负责领导办事处的全面工作，包括行政管理、经济发展、社会事务等方面，确保各项工作任务顺利完成。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在职责范围内，负责协调处理各种社会矛盾和问题，维护社会稳定和和谐，为经济社会发展创造良好的社会环境。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岗位重要性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党工委书记兼办事处主任是地区发展的重要领导力量，其工作直接关系到地区的稳定和发展，具有重要的政治责任和社会责任。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创新社会治理方式，加强基层自治和社会组织建设，提高社会治理水平，确保地区社会大局和谐稳定。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加强党的建设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在任职期间，注重加强党的建设，推动党组织建设、党员队伍建设、党风廉政建设等各项工作取得显著成效。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积极引领和推动地区经济发展，加大招商引资力度，优化营商环境，促进产业转型升级，推动地区经济实现高质量发展。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保障和改善民生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注重保障和改善民生，加大投入力度，推动教育、医疗、文化、体育等社会事业全面发展，提高人民群众的生活水平和幸福感。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任职期间工作回顾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通过述职报告，全面总结任职期间的工作经验和教训，为今后的工作提供有益的借鉴和参考。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展示任职期间的工作成果和业绩，向上级组织和人民群众汇报工作，接受监督和评价。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结合实际情况，明确下一步的工作方向和目标，为未来的工作制定科学的规划和计划。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明确工作方向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通过述职报告，促进与上级组织、同级部门、下属单位之间的工作交流和合作，共同推动地区发展。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促进工作交流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党建工作成果与亮点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党组织建设及活动开展情况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加强基层党组织建设，优化组织设置，扩大组织覆盖，确保党的组织和党的工作全覆盖。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定期开展党组织活动，如“三会一课”、主题党日、组织生活会等，丰富活动形式和内容，提高党员参与度和组织凝聚力。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深化创先争优活动，鼓励基层党组织和党员争创先进、争当优秀，形成良好的比学赶超氛围。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党员队伍建设及作用发挥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加强党员队伍建设，严把入口关，注重从源头上提高党员质量。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定期开展党员教育培训，提高党员思想政治素质和业务能力。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鼓励党员积极参与各项工作，发挥先锋模范作用，特别是在急难险重任务中勇挑重担。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落实党风廉政建设责任制，明确各级党组织和领导干部的责任，加强监督检查和考核评估。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加强廉政教育，提高党员干部的廉洁自律意识，筑牢拒腐防变的思想道德防线。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加大反腐败斗争力度，严肃查处违纪违法行为，营造风清气正的政治生态。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党风廉政建设与反腐败斗争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办事处工作推进与成效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加强基层党组织建设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推动基层党组织标准化、规范化建设，提升组织力和凝聚力。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创新基层治理方式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推广“网格化”管理模式，实现基层治理精细化、高效化。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深化基层民主实践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加强基层协商民主建设，促进群众参与和社会共治。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基层治理体系完善与实践创新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推动社会保险、社会救助等制度落实，保障群众基本生活。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完善社会保障体系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加强教育、医疗、文化等公共服务设施建设，提高服务质量。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提升公共服务水平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积极落实各项惠民政策，切实减轻群众负担，提升群众获得感。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落实惠民政策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民生服务保障及政策落实情况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推动经济高质量发展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优化经济结构，培育新动能，推动经济实现高质量发展。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深化“放管服”改革，简化审批流程，提高行政效率，打造优质营商环境。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加快产业转型升级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推动传统产业转型升级，培育新兴产业，构建现代产业体系。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经济发展与产业转型升级举措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https://d.book118.com/436044201243010102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2024-09-28T00:32:20.099</cp:lastPrinted>
  <dcterms:created xsi:type="dcterms:W3CDTF">2024-09-27T16:32:20Z</dcterms:created>
  <dcterms:modified xsi:type="dcterms:W3CDTF">2024-09-27T16:32:22Z</dcterms:modified>
</cp:coreProperties>
</file>