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61489-642E-493B-B434-96273E05F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92D6B-1E22-4E61-B4E0-240FE17E3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B3962-3321-4497-8C5A-AD2F50D20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65E11-7C69-468D-944A-F6FFB0C80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AC831A-B699-4586-A819-69AF5CF82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1E085-8711-4F90-A2F7-1B7EED399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9F7C73-9DC6-4DB2-B017-14DF6930B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22697-A131-49A9-B304-7737DA2A2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82F88-3100-419A-9849-F680DE4CA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77440-75B9-4488-93E7-2289B4956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21CA0-0A19-45C1-9465-F440D01F4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451420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库存控制管理绩效评估与改进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库存控制管理是对企业生产经营过程中的各种物品、产成品以及其他资源进行预测、计划、执行和控制，使其保持合理水平的一系列管理活动。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确保企业生产经营活动的连续性和稳定性，降低库存成本，提高资金利用效率，增强企业市场竞争力。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33" r="128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保障生产顺利进行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提高资金利用效率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合理的库存控制能够确保生产所需原材料和零部件的及时供应，避免生产中断或延误。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优化库存管理可以减少企业资金的占用，加速资金周转，提高资金利用效率。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通过精确的库存预测和计划，可以减少不必要的库存积压和浪费，从而降低库存成本。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有效的库存控制管理能够缩短交货期，提高客户满意度，进而增强企业的市场竞争力。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确保库存数据的准确性和及时性，以便为决策提供可靠依据。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在保障生产和经营需求的前提下，尽量降低库存水平，减少资金占用和成本支出。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确保库存物品的安全和完整，防止损坏、丢失和被盗等情况的发生。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根据市场变化和企业需求及时调整库存策略，保持库存水平的动态平衡。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库存控制管理的原则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高价值、低数量，需要重点管理，定期盘点和精确控制。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中价值、中数量，进行一般管理，适当控制库存。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低价值、高数量，进行简单管理，通过经济批量采购等方式降低成本。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数据同步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确保各部门间库存数据的同步和一致，避免信息不同步导致的浪费和损失。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对库存异常情况进行及时处理，如物品损坏、过期等。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通过信息化手段，实时记录物品的入库、出库和库存情况。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实时库存更新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根据历史数据和市场趋势，对物品需求进行预测。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安全库存量计算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库存报警机制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250" r="12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根据需求预测和采购周期等因素，计算安全库存量，确保物品供应的稳定性。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设定库存报警线，当库存量低于安全库存时及时报警，触发采购流程。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根据周转率情况调整采购策略，如减少采购批量、增加采购频次等，以降低库存成本和风险。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周转率计算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定期计算库存周转率，了解物品的流通速度和资金占用情况。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呆滞物品处理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对长期积压、周转率低的物品进行处理，如降价销售、报废等。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库存周转率优化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库存控制管理技术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物联网技术通过RFID、传感器等设备对库存进行实时监控，提高库存透明度，减少人工盘点的时间和成本。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实时库存监控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通过物联网技术实现库存水平与补货系统的实时连接，当库存低于安全水平时，系统自动触发补货流程。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自动化补货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75" r="20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物联网技术可以追踪货物的实时位置和状态，确保货物在运输和存储过程中的安全性和可追溯性。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货物追踪与定位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物联网技术在库存管理中的应用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50" r="12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通过分析历史销售数据、市场趋势等信息，大数据可以帮助企业更准确地预测未来需求，从而优化库存水平。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大数据可以对库存数据进行深度挖掘和分析，发现库存管理中存在的问题和浪费，提出优化建议。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通过分析供应链数据、市场波动等信息，大数据可以帮助企业识别潜在的库存风险，并制定相应的风险管理策略。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大数据分析在库存管理中的应用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https://d.book118.com/436045142041010052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2024-09-18T11:14:43.584</cp:lastPrinted>
  <dcterms:created xsi:type="dcterms:W3CDTF">2024-09-18T03:14:43Z</dcterms:created>
  <dcterms:modified xsi:type="dcterms:W3CDTF">2024-09-18T03:14:45Z</dcterms:modified>
</cp:coreProperties>
</file>