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F83CE1-CF68-4237-AF31-9545AB7AE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4E9C7-7892-437C-83BE-76157DD521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5D79C4-6F5A-4CDF-B7C9-6083047F6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B58929-37BC-448C-A50A-CCFBB8D5A9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B1C572-A252-40F1-86E1-E59E3498D9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6402B2-C310-4470-8819-267F9463C5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DDCF05-B2A3-4DC3-A0A2-B24DD32C82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3101CD-E7F8-4D08-9D4D-541925604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422232-7770-4096-8215-023EF4DC6D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DB7D73-9F73-4563-B4E6-DB1361668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E46ADA-47E0-4EED-8B57-EF4B84317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050054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护理礼仪礼节</a:t>
            </a:r>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护理礼仪礼节概述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护理人员形象礼仪</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护理沟通礼仪</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护理操作礼仪</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特殊情况护理礼仪</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护理礼仪礼节培训与提升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护理礼仪礼节概述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83" r="3298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110" r="321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护理礼仪礼节是指在护理工作中，护理人员遵循的规范和准则，包括语言、行为、态度等方面的要求。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护理礼仪礼节具有规范性、专业性、尊重性和人文关怀等特点，旨在提高护理服务质量，促进患者康复，维护医护人员形象。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2" r="5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78" b="19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646" r="6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护理礼仪礼节的重要性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提高服务质量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良好的护理礼仪礼节能让患者感受到护理人员的专业素养和人文关怀，提高患者满意度，提升医院整体形象。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促进患者康复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护理礼仪礼节能够为患者提供温馨、舒适的治疗环境，减轻患者的心理压力，促进患者康复。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提升护理人员形象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规范的护理礼仪礼节能够展现护理人员的专业素养和良好的职业道德，提升护理人员在公众心目中的形象。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护理礼仪礼节起源于古代的医学伦理观念，随着医学的发展和人类对健康需求的提高，护理礼仪礼节逐渐形成和完善。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起源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现代护理礼仪礼节在继承传统的基础上，不断吸收国际先进理念和实践经验，逐步形成了具有时代特色的护理礼仪礼节体系。同时，随着医疗技术的进步和患者需求的多样化，护理礼仪礼节也在不断发展和完善。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护理礼仪礼节的起源与发展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护理人员形象礼仪</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护理人员的着装应保持整洁，符合医院或护理机构的规范，避免过于花哨或暴露的服装。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整洁规范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250" r="7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佩戴标识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75" r="16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鞋子要求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542" r="17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护理人员应佩戴医院或护理机构的标识，以表明身份，方便患者辨认。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护理人员的鞋子应保持干净、整洁，符合医院或护理机构的着装要求，避免穿拖鞋或凉鞋。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着装要求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护理人员的发型应保持得体，避免过于花哨或夸张的发型，以简洁、干净、整齐为原则。</a:t>
            </a:r>
          </a:p>
        </p:txBody>
      </p:sp>
      <p:pic>
        <p:nvPicPr>
          <p:cNvPr id="5" name="Picture 5"/>
          <p:cNvPicPr>
            <a:picLocks noChangeAspect="1"/>
          </p:cNvPicPr>
          <p:nvPr/>
        </p:nvPicPr>
        <p:blipFill>
          <a:blip r:embed="rId2"/>
          <a:srcRect t="16797" b="1679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6797" b="1679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583" r="17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发型得体</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护理人员的面部应保持整洁，无明显的疤痕、痘痘等皮肤问题。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面部整洁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护理人员的手部应保持干净、整洁，定期修剪指甲，不涂指甲油，不佩戴首饰。</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手部卫生</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仪容仪表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护理人员在和患者交流时应使用规范的语言，避免使用方言或过于口语化的表达方式。</a:t>
            </a:r>
          </a:p>
        </p:txBody>
      </p:sp>
      <p:pic>
        <p:nvPicPr>
          <p:cNvPr id="6" name="Picture 6"/>
          <p:cNvPicPr>
            <a:picLocks noChangeAspect="1"/>
          </p:cNvPicPr>
          <p:nvPr/>
        </p:nvPicPr>
        <p:blipFill>
          <a:blip r:embed="rId2"/>
          <a:srcRect l="17458" r="17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用语规范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护理人员应保持和蔼的态度，耐心倾听患者的问题和需求，不厌其烦地解答患者的问题。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态度和蔼</a:t>
            </a:r>
          </a:p>
        </p:txBody>
      </p:sp>
      <p:pic>
        <p:nvPicPr>
          <p:cNvPr id="10" name="Picture 10"/>
          <p:cNvPicPr>
            <a:picLocks noChangeAspect="1"/>
          </p:cNvPicPr>
          <p:nvPr/>
        </p:nvPicPr>
        <p:blipFill>
          <a:blip r:embed="rId3"/>
          <a:srcRect t="7458" b="7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护理人员应尊重患者的隐私和权利，不随意谈论患者的病情和隐私信息。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尊重患者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言谈举止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热情服务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护理人员应热情服务，关注患者的需求，提供及时、周到的服务。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微笑面对患者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护理人员应保持微笑，以积极、乐观的态度面对患者，传递正能量。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保持亲和力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护理人员应保持亲和力，与患者建立良好的关系，提高患者的信任感和满意度。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167" r="18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500" r="17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微笑服务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护理沟通礼仪</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5" r="5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在护理过程中，护士应全神贯注地倾听患者的诉求和问题，避免打断患者说话，让患者感受到被尊重和关注。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护士在表达时应清晰、简明、有条理，避免使用过于专业的术语，以免患者产生困惑。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倾听与表达</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表达</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倾听</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询问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护士应主动询问患者的病情、病史、过敏史等情况，以便更好地了解患者的状况和提供有针对性的护理。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回答</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对于患者提出的问题，护士应耐心、详细地解答，避免含糊其辞或提供错误信息。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询问与回答</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https://d.book118.com/436050054014010100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2024-09-23T21:57:17.420</cp:lastPrinted>
  <dcterms:created xsi:type="dcterms:W3CDTF">2024-09-23T13:57:17Z</dcterms:created>
  <dcterms:modified xsi:type="dcterms:W3CDTF">2024-09-23T13:57:19Z</dcterms:modified>
</cp:coreProperties>
</file>