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FF666-9F1D-4785-A3DA-D2F93131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58187-3374-4297-977C-C2C71700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866E2-5E75-45BE-8E03-D2D897F1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5BA5C-3C12-4550-AD77-65F97DE5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91194-F631-4418-9A82-B5DCB2DC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66C1B-3694-4EB8-B5F0-1D61A4FA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2DCC50-62E6-47F0-A20B-55ED9090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48A14-7C25-4480-B450-7CE71529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6FC49-8A2D-42B1-95E5-2884F3825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1590-C6F1-4088-9944-6E98AC9D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D2277-688D-4409-B7E1-C288B806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52220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公司各部门年终工作总结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销售部门工作总结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评估工作成果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分享经验与教训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年终工作总结的目的和意义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通过总结，评估公司各部门在过去一年的工作成果，明确工作进展和完成情况。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分析工作中存在的问题和不足，提出改进措施，为下一年度工作提供参考。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通过总结，表彰优秀员工和团队，激发员工的工作积极性和创造力。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总结并分享各部门在工作中获得的经验和教训，促进部门间的交流与合作。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完成年度销售目标，拓展市场份额，提高客户满意度，加强客户关系管理。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优化生产流程，提高生产效率，保证产品质量，降低生产成本。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完善招聘流程，培训和发展员工能力，优化薪酬福利体系，提高员工满意度。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研发新产品，提升产品竞争力，申请专利保护，加强技术创新。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建立健全财务制度，确保财务报告准确及时，控制财务风险，提高资金使用效率。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公司各部门工作概况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印章管理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行政工作完成情况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高效组织公司内外部会议，保障会议顺利进行。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完善公司各项行政管理制度，确保各项工作有章可循。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严格执行印章管理制度，保障公司合法权益。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规范公司文档管理，确保重要文件安全、易查。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办公环境维护与管理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改善办公设施，提高员工工作舒适度。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规范公司资产管理，确保资产安全、有效利用。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倡导节能减排，降低公司运营成本。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加强办公区域安全保障，确保员工人身安全。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7" r="117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5" r="21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员工关怀与企业文化建设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关注员工需求，提供必要的支持和帮助。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组织团队建设活动，增强团队凝聚力。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多渠道宣传企业文化，提高员工认同感。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提供员工培训机会，促进员工个人发展。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企业文化宣传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实施人力资源信息系统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人力资源规划与实施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根据企业战略和业务发展需求，制定人力资源规划，明确人力资源目标和任务。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调整和优化组织架构，确保企业高效运转，提高员工工作效率。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推广使用人力资源信息系统，实现人力资源数据化管理，提高管理效率。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优化招聘流程，提高招聘效率，确保招聘到合适的人才。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完善招聘流程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开展员工培训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建立人才储备库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组织各类员工培训，提升员工专业技能和综合素质，满足企业发展需求。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建立人才储备库，为企业发展提供稳定的人才支持。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根据企业实际情况和员工需求，设计合理的薪酬福利体系。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25" r="2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设计薪酬福利体系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根据市场变化和企业发展，适时调整薪酬福利政策，保持企业竞争力。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调整薪酬福利政策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实施员工关怀计划，关注员工身心健康，提高员工满意度和忠诚度。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推广员工关怀计划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财务部门工作总结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财务管理与制度建设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财务管理体系完善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优化财务流程，提高核算准确性，确保财务报告及时、准确。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内部控制强化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完善内部审计制度，加强风险管理，保障公司资产安全。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预算与决算管理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严格执行预算，加强决算分析，为决策提供有力支持。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积极筹措资金，优化资本结构，降低财务风险。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资金筹措与运用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实施全面预算管理，加强成本核算，提高盈利能力。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强化应收账款催收，降低坏账风险，提高资金使用效率。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应收账款管理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税务风险防范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加强税务合规管理，降低税务风险，避免不必要的税务纠纷。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税务政策研究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深入研究税收法规，确保公司充分享受税收优惠政策。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合规经营保障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确保公司业务符合法律法规要求，维护公司良好声誉。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税务筹划与合规经营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销售部门工作总结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https://d.book118.com/436052220051010031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2024-08-29T18:04:14.202</cp:lastPrinted>
  <dcterms:created xsi:type="dcterms:W3CDTF">2024-08-29T10:04:14Z</dcterms:created>
  <dcterms:modified xsi:type="dcterms:W3CDTF">2024-08-29T10:04:16Z</dcterms:modified>
</cp:coreProperties>
</file>